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0"/>
  </p:notesMasterIdLst>
  <p:sldIdLst>
    <p:sldId id="256" r:id="rId2"/>
    <p:sldId id="267" r:id="rId3"/>
    <p:sldId id="268" r:id="rId4"/>
    <p:sldId id="261" r:id="rId5"/>
    <p:sldId id="266" r:id="rId6"/>
    <p:sldId id="269" r:id="rId7"/>
    <p:sldId id="270" r:id="rId8"/>
    <p:sldId id="27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4BF857-80DC-461E-A6AA-4788058320C6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76A9A-E9D2-45A2-9E2D-DB5E5504B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400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752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092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891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234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7845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838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13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571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13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6182AF6-5B2F-4A4E-B2BD-D4AA91AE5C8E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556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16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6182AF6-5B2F-4A4E-B2BD-D4AA91AE5C8E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6255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quackit.com/bootstrap/bootstrap_4/tutorial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Bootstrap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28048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What is Bootstrap?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Bootstrap is a free front-end framework for faster and easier web development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Bootstrap includes HTML and CSS based design templates for typography, forms, buttons, tables, navigation, modals, image carousels and many other, as well as optional JavaScript plugins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Bootstrap also gives you the ability to easily create responsive designs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11321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HTML5 </a:t>
            </a:r>
            <a:r>
              <a:rPr lang="en-US" b="1" dirty="0" err="1"/>
              <a:t>doctype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&lt;!DOCTYPE html&gt;</a:t>
            </a:r>
            <a:br>
              <a:rPr lang="en-US" sz="3600" dirty="0"/>
            </a:br>
            <a:r>
              <a:rPr lang="en-US" sz="3600" dirty="0"/>
              <a:t>&lt;html </a:t>
            </a:r>
            <a:r>
              <a:rPr lang="en-US" sz="3600" dirty="0" err="1"/>
              <a:t>lang</a:t>
            </a:r>
            <a:r>
              <a:rPr lang="en-US" sz="3600" dirty="0"/>
              <a:t>="</a:t>
            </a:r>
            <a:r>
              <a:rPr lang="en-US" sz="3600" dirty="0" err="1"/>
              <a:t>en</a:t>
            </a:r>
            <a:r>
              <a:rPr lang="en-US" sz="3600" dirty="0"/>
              <a:t>"&gt;</a:t>
            </a:r>
            <a:br>
              <a:rPr lang="en-US" sz="3600" dirty="0"/>
            </a:br>
            <a:r>
              <a:rPr lang="en-US" sz="3600" dirty="0"/>
              <a:t>  </a:t>
            </a:r>
            <a:r>
              <a:rPr lang="en-US" sz="3600" dirty="0" smtClean="0"/>
              <a:t>	&lt;</a:t>
            </a:r>
            <a:r>
              <a:rPr lang="en-US" sz="3600" dirty="0"/>
              <a:t>head&gt;</a:t>
            </a:r>
            <a:br>
              <a:rPr lang="en-US" sz="3600" dirty="0"/>
            </a:br>
            <a:r>
              <a:rPr lang="en-US" sz="3600" dirty="0"/>
              <a:t>    </a:t>
            </a:r>
            <a:r>
              <a:rPr lang="en-US" sz="3600" dirty="0" smtClean="0"/>
              <a:t>		&lt;</a:t>
            </a:r>
            <a:r>
              <a:rPr lang="en-US" sz="3600" dirty="0"/>
              <a:t>meta charset="utf-8"&gt; </a:t>
            </a:r>
            <a:br>
              <a:rPr lang="en-US" sz="3600" dirty="0"/>
            </a:br>
            <a:r>
              <a:rPr lang="en-US" sz="3600" dirty="0"/>
              <a:t>  </a:t>
            </a:r>
            <a:r>
              <a:rPr lang="en-US" sz="3600" dirty="0" smtClean="0"/>
              <a:t>	&lt;/</a:t>
            </a:r>
            <a:r>
              <a:rPr lang="en-US" sz="3600" dirty="0"/>
              <a:t>head&gt;</a:t>
            </a:r>
            <a:br>
              <a:rPr lang="en-US" sz="3600" dirty="0"/>
            </a:br>
            <a:r>
              <a:rPr lang="en-US" sz="3600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3255760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Mobile-first Style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800" dirty="0"/>
              <a:t>&lt;meta name="viewport" content="width=device-width, initial-scale=1.0"&gt; </a:t>
            </a:r>
            <a:endParaRPr lang="en-US" sz="2800" dirty="0" smtClean="0"/>
          </a:p>
          <a:p>
            <a:pPr lvl="1"/>
            <a:r>
              <a:rPr lang="en-US" sz="2800" dirty="0" smtClean="0"/>
              <a:t>A </a:t>
            </a:r>
            <a:r>
              <a:rPr lang="en-US" sz="2800" dirty="0">
                <a:solidFill>
                  <a:srgbClr val="FF0000"/>
                </a:solidFill>
              </a:rPr>
              <a:t>&lt;meta&gt;</a:t>
            </a:r>
            <a:r>
              <a:rPr lang="en-US" sz="2800" dirty="0"/>
              <a:t> viewport element gives the browser instructions on how to control the page's dimensions and scaling. </a:t>
            </a:r>
            <a:endParaRPr lang="en-US" sz="2800" dirty="0" smtClean="0"/>
          </a:p>
          <a:p>
            <a:pPr lvl="1"/>
            <a:r>
              <a:rPr lang="en-US" sz="2800" dirty="0" smtClean="0"/>
              <a:t>The </a:t>
            </a:r>
            <a:r>
              <a:rPr lang="en-US" sz="2800" dirty="0">
                <a:solidFill>
                  <a:srgbClr val="FF0000"/>
                </a:solidFill>
              </a:rPr>
              <a:t>width=device-width</a:t>
            </a:r>
            <a:r>
              <a:rPr lang="en-US" sz="2800" dirty="0"/>
              <a:t> part sets the width of the page to follow the screen-width of the device (which will vary depending on the device). </a:t>
            </a:r>
            <a:endParaRPr lang="en-US" sz="2800" dirty="0" smtClean="0"/>
          </a:p>
          <a:p>
            <a:pPr lvl="1"/>
            <a:r>
              <a:rPr lang="en-US" sz="2800" dirty="0" smtClean="0"/>
              <a:t>The </a:t>
            </a:r>
            <a:r>
              <a:rPr lang="en-US" sz="2800" dirty="0">
                <a:solidFill>
                  <a:srgbClr val="FF0000"/>
                </a:solidFill>
              </a:rPr>
              <a:t>initial-scale=1.0</a:t>
            </a:r>
            <a:r>
              <a:rPr lang="en-US" sz="2800" dirty="0"/>
              <a:t> part sets the initial zoom level when the page is first loaded by the browser.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09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Containers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3200" dirty="0" smtClean="0"/>
              <a:t>Bootstrap </a:t>
            </a:r>
            <a:r>
              <a:rPr lang="en-US" sz="3200" dirty="0"/>
              <a:t>also requires a containing element to wrap site contents. </a:t>
            </a:r>
            <a:endParaRPr lang="en-US" sz="3200" dirty="0" smtClean="0"/>
          </a:p>
          <a:p>
            <a:pPr lvl="1"/>
            <a:r>
              <a:rPr lang="en-US" sz="3200" dirty="0" smtClean="0"/>
              <a:t>There </a:t>
            </a:r>
            <a:r>
              <a:rPr lang="en-US" sz="3200" dirty="0"/>
              <a:t>are two container classes to choose from: </a:t>
            </a:r>
            <a:endParaRPr lang="en-US" sz="3200" dirty="0" smtClean="0"/>
          </a:p>
          <a:p>
            <a:pPr lvl="1"/>
            <a:r>
              <a:rPr lang="en-US" sz="3200" dirty="0" smtClean="0"/>
              <a:t>The </a:t>
            </a:r>
            <a:r>
              <a:rPr lang="en-US" sz="3200" dirty="0">
                <a:solidFill>
                  <a:srgbClr val="FF0000"/>
                </a:solidFill>
              </a:rPr>
              <a:t>.container</a:t>
            </a:r>
            <a:r>
              <a:rPr lang="en-US" sz="3200" dirty="0"/>
              <a:t> class provides a responsive fixed width </a:t>
            </a:r>
            <a:r>
              <a:rPr lang="en-US" sz="3200" dirty="0" smtClean="0"/>
              <a:t>container.</a:t>
            </a:r>
          </a:p>
          <a:p>
            <a:pPr lvl="1"/>
            <a:r>
              <a:rPr lang="en-US" sz="3200" dirty="0" smtClean="0"/>
              <a:t>The </a:t>
            </a:r>
            <a:r>
              <a:rPr lang="en-US" sz="3200" dirty="0">
                <a:solidFill>
                  <a:srgbClr val="FF0000"/>
                </a:solidFill>
              </a:rPr>
              <a:t>.container-fluid </a:t>
            </a:r>
            <a:r>
              <a:rPr lang="en-US" sz="3200" dirty="0"/>
              <a:t>class provides a full width container, spanning the entire width of the viewport</a:t>
            </a:r>
          </a:p>
        </p:txBody>
      </p:sp>
    </p:spTree>
    <p:extLst>
      <p:ext uri="{BB962C8B-B14F-4D97-AF65-F5344CB8AC3E}">
        <p14:creationId xmlns:p14="http://schemas.microsoft.com/office/powerpoint/2010/main" val="8255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Bootstrap Grid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800" dirty="0"/>
              <a:t>Bootstrap's </a:t>
            </a:r>
            <a:r>
              <a:rPr lang="en-US" sz="2800" dirty="0" smtClean="0"/>
              <a:t>grid </a:t>
            </a:r>
            <a:r>
              <a:rPr lang="en-US" sz="2800" dirty="0"/>
              <a:t>system allows up to 12 columns across the page</a:t>
            </a:r>
            <a:r>
              <a:rPr lang="en-US" sz="2800" dirty="0" smtClean="0"/>
              <a:t>.</a:t>
            </a:r>
          </a:p>
          <a:p>
            <a:pPr lvl="1"/>
            <a:endParaRPr lang="en-US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538" y="2400299"/>
            <a:ext cx="9951637" cy="3349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368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Bootstrap </a:t>
            </a:r>
            <a:r>
              <a:rPr lang="en-US" b="1"/>
              <a:t>Grid </a:t>
            </a:r>
            <a:r>
              <a:rPr lang="en-US" b="1" smtClean="0"/>
              <a:t>System (Cont..)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87600" y="2295525"/>
            <a:ext cx="7477125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526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self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>
                <a:hlinkClick r:id="rId2"/>
              </a:rPr>
              <a:t>www.quackit.com/bootstrap/bootstrap_4/tutorial</a:t>
            </a:r>
            <a:r>
              <a:rPr lang="en-US" smtClean="0">
                <a:hlinkClick r:id="rId2"/>
              </a:rPr>
              <a:t>/</a:t>
            </a:r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77957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1883</TotalTime>
  <Words>219</Words>
  <Application>Microsoft Office PowerPoint</Application>
  <PresentationFormat>Widescreen</PresentationFormat>
  <Paragraphs>22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Retrospect</vt:lpstr>
      <vt:lpstr>Bootstrap</vt:lpstr>
      <vt:lpstr>What is Bootstrap?</vt:lpstr>
      <vt:lpstr>HTML5 doctype</vt:lpstr>
      <vt:lpstr>Mobile-first Style</vt:lpstr>
      <vt:lpstr>Containers</vt:lpstr>
      <vt:lpstr>Bootstrap Grid System</vt:lpstr>
      <vt:lpstr>Bootstrap Grid System (Cont..)</vt:lpstr>
      <vt:lpstr>For self learning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creator>Faisal</dc:creator>
  <cp:lastModifiedBy>HP</cp:lastModifiedBy>
  <cp:revision>102</cp:revision>
  <dcterms:created xsi:type="dcterms:W3CDTF">2017-09-16T08:10:13Z</dcterms:created>
  <dcterms:modified xsi:type="dcterms:W3CDTF">2019-03-05T18:04:15Z</dcterms:modified>
</cp:coreProperties>
</file>