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81" r:id="rId5"/>
    <p:sldId id="261" r:id="rId6"/>
    <p:sldId id="263" r:id="rId7"/>
    <p:sldId id="265" r:id="rId8"/>
    <p:sldId id="267" r:id="rId9"/>
    <p:sldId id="269" r:id="rId10"/>
    <p:sldId id="270" r:id="rId11"/>
    <p:sldId id="273" r:id="rId12"/>
    <p:sldId id="274" r:id="rId13"/>
    <p:sldId id="280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4579"/>
  </p:normalViewPr>
  <p:slideViewPr>
    <p:cSldViewPr snapToGrid="0" snapToObjects="1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F08A-FD55-6B46-8729-4DC6FFAF698F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D343-43CE-3144-991D-0A708E5F3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227683" y="3273742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Introduction to Animal Husbandry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418183" y="4041842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8183" y="3235337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27683" y="2049691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Basic Concepts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63" y="266046"/>
            <a:ext cx="733425" cy="485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24253" y="629643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1431" y="241251"/>
            <a:ext cx="161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Blackletter686 BT" panose="03040802020608040804" pitchFamily="66" charset="0"/>
                <a:cs typeface="Times New Roman" panose="02020603050405020304" pitchFamily="18" charset="0"/>
              </a:rPr>
              <a:t>DAS</a:t>
            </a:r>
            <a:endParaRPr lang="en-GB" sz="2800" dirty="0">
              <a:latin typeface="Blackletter686 BT" panose="0304080202060804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29264" y="274638"/>
            <a:ext cx="7848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Junk DNA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71600"/>
            <a:ext cx="11517086" cy="532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Non-coding regions in the DNA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genes make up only a tiny fraction of the DNA, the rest- about 97% has no known function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Regions of DNA useful for forensic </a:t>
            </a:r>
            <a:r>
              <a:rPr lang="en-US" sz="3200" dirty="0">
                <a:solidFill>
                  <a:srgbClr val="0000FF"/>
                </a:solidFill>
              </a:rPr>
              <a:t>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usually not genes, but are located in those parts of chromosomes with Junk DNA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54793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blueprints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67542"/>
            <a:ext cx="11608526" cy="529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contains an entire library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on how to make, maintain and reproduce an organism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also keeps a record of clues to the organism's evolutionary history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Genome size may be as small as 9,750 bases (HIV) to as large as the +3 billion bases in mouse, human and cattle</a:t>
            </a: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1066799"/>
            <a:ext cx="11713029" cy="562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genetic blueprint is carefully preserved in a genome, stored in the linear sequence of the molecules, referred to as nucleotides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DNA, 4 bases: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Adenine (A),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Guanine (G),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Cytosine (C)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Thymine (T)</a:t>
            </a:r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38684" y="180306"/>
            <a:ext cx="8229600" cy="378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378823"/>
            <a:ext cx="11713029" cy="630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consists two strands of nucleotides laid side by side and connected by chemical pairing complementary (matching) bases: A pairs with T and G pairs with C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Bonds between these molecules impose a twisting force on the structure and cause it to wind slightly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Ribonucleic acid (RNA) is a single-</a:t>
            </a:r>
            <a:r>
              <a:rPr lang="en-US" sz="3200" dirty="0" err="1">
                <a:solidFill>
                  <a:srgbClr val="0000FF"/>
                </a:solidFill>
              </a:rPr>
              <a:t>starnded</a:t>
            </a:r>
            <a:r>
              <a:rPr lang="en-US" sz="3200" dirty="0">
                <a:solidFill>
                  <a:srgbClr val="0000FF"/>
                </a:solidFill>
              </a:rPr>
              <a:t> copy of DNA, in which thymine is replaced by uracil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http://tigger.uic.edu/classes/phys/phys461/phys450/ANJUM04/DNA_he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349" y="0"/>
            <a:ext cx="7705725" cy="3200400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thumb/e/e4/DNA_chemical_structure.svg/2000px-DNA_chemical_structu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739" y="3322748"/>
            <a:ext cx="2819399" cy="3424637"/>
          </a:xfrm>
          <a:prstGeom prst="rect">
            <a:avLst/>
          </a:prstGeom>
          <a:noFill/>
        </p:spPr>
      </p:pic>
      <p:sp>
        <p:nvSpPr>
          <p:cNvPr id="5" name="AutoShape 6" descr="https://wikispaces.psu.edu/download/attachments/38805948/Figure%204%20DNA%20stru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8" descr="https://wikispaces.psu.edu/download/attachments/38805948/Figure%204%20DNA%20stru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8963" y="3200400"/>
            <a:ext cx="3219450" cy="3424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937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066800"/>
            <a:ext cx="11699966" cy="5582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DNA sequence is translated into the protein sequence by a code, with a triplet of bases (a codon) specifies a single amino acid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Proteins are made up from a linear sequence of amino acids, and the exact sequence of amino acids determines the function of the protein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2" descr="Image result for 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1142999"/>
            <a:ext cx="11595463" cy="54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 cell reads the DNA instructions, it builds a protein by adding successive amino acid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2" descr="Image result for 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images.rapgenius.com/82b71adf0d8d1d8997ee95debc1fb8b5.1000x437x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823" y="2491450"/>
            <a:ext cx="8074025" cy="352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http://www.biopatent.com/prottr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579" y="457200"/>
            <a:ext cx="3248025" cy="3961789"/>
          </a:xfrm>
          <a:prstGeom prst="rect">
            <a:avLst/>
          </a:prstGeom>
          <a:noFill/>
        </p:spPr>
      </p:pic>
      <p:pic>
        <p:nvPicPr>
          <p:cNvPr id="4" name="Picture 4" descr="http://sphweb.bumc.bu.edu/otlt/MPH-Modules/PH/PH709_DNA-Genetics/Transl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470" y="951839"/>
            <a:ext cx="4469169" cy="5220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199" y="274638"/>
            <a:ext cx="11469189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Mechanism of inheritance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8" y="1906073"/>
            <a:ext cx="11469189" cy="478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human is made up of several hundred microscopic cells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Variety of shapes (round, flat, angular)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Nucleus is important component in each cell which is spherical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shape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cells are descended from a single fertilized egg by successive cell divisions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From the tip of your nose to the top of your toes, your DNA is similar and does not change throughout your life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199" y="326571"/>
            <a:ext cx="11168743" cy="868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000" dirty="0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417638"/>
            <a:ext cx="11582400" cy="521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It is a membrane-enclosed organelle found in eukaryotic cells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 Eukaryotes usually have a single nucleus, but a few cell types, such as mammalian red blood cells, have no nuclei, and a few others have many like liver cells, muscle fiber etc.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Eukaryotic cells contain membrane-bound organelles, including a nucleus. Eukaryotes can be single-celled or multi-celled, such as you, me, plants, fungi, and insects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Bacteria are an example of prokaryotes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Prokaryotic cells do not contain a nucleus or any other membrane-bound organelle.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199" y="326571"/>
            <a:ext cx="11168743" cy="868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000" dirty="0">
                <a:solidFill>
                  <a:srgbClr val="FF0000"/>
                </a:solidFill>
              </a:rPr>
              <a:t>Chromosome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417638"/>
            <a:ext cx="11582400" cy="521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nucleus contains thread like microscopic structures called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chromosomes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species has a characteristic number of chromosomes like 46,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 and 78 in human, cattle and chicken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occur in pairs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Meiosis ensures half number of chromosomes in gametes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Twenty three chromosomes in case of human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Chromosomes of Sperm &amp; Egg contain 3 billion base pairs, hence Somatic cell has 6 billion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9007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371600"/>
            <a:ext cx="11142617" cy="52773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 of chromosome pair are identical in shape and size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 sex chromosome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human Y chromosome is much smaller than X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Male  has 22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Autosomes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XY chromosome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Female has 22 Autosome and XX chromosome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In chickens, ZW system is used   male &amp; female???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ZZ (Cock), ZW (Hen)</a:t>
            </a: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81067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11403874" cy="5479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whole set of base pairs in a gamete or the entire sequence of DNA in an organism is called the genome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two human genome are alike for the overwhelming majority of their bases; 1 base pair/1000. (1/1000 of 6 billion is 6 million)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million base differences are sufficient to produce all the genetic differences between two persons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 diversity of shape, size, color, behavior, disease resistance and so on…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No two are genetically alike, unless they are identical twins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48768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914400"/>
            <a:ext cx="8434287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gene is a stretch of DNA from 1,000 to 100,000 or more base pairs in length that has a specific function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gene is responsible for a particular protein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forms of the gene are called alleles</a:t>
            </a:r>
          </a:p>
        </p:txBody>
      </p:sp>
      <p:pic>
        <p:nvPicPr>
          <p:cNvPr id="5" name="Picture 2" descr="http://bp1.blogger.com/_7XmD8w1yTeY/R7CkUsR9-pI/AAAAAAAAAC0/7cfCXg0F-rs/s1600/bio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087" y="161925"/>
            <a:ext cx="3162300" cy="3419475"/>
          </a:xfrm>
          <a:prstGeom prst="rect">
            <a:avLst/>
          </a:prstGeom>
          <a:noFill/>
        </p:spPr>
      </p:pic>
      <p:pic>
        <p:nvPicPr>
          <p:cNvPr id="6" name="Picture 2" descr="http://www.eurogentest.org/fileadmin/templates/eugt/leaflets/images/english/dna_chromosomes_gen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1487" y="3478823"/>
            <a:ext cx="3276600" cy="3150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-12879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848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800" dirty="0">
                <a:solidFill>
                  <a:srgbClr val="FF0000"/>
                </a:solidFill>
              </a:rPr>
              <a:t>Linkage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1371600"/>
            <a:ext cx="11595463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The tendency for two different genes on the same chromosomes to be inherited together is called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Linkage</a:t>
            </a:r>
          </a:p>
          <a:p>
            <a:pPr marL="571500" lvl="0" indent="-5715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L="571500" lvl="0" indent="-5715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FF"/>
                </a:solidFill>
              </a:rPr>
              <a:t>The closer together two genes on the same chromosome, the less probable it is that a break will occur between them</a:t>
            </a:r>
          </a:p>
          <a:p>
            <a:pPr marL="571500" lvl="0" indent="-5715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L="571500" lvl="0" indent="-5715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FF"/>
                </a:solidFill>
              </a:rPr>
              <a:t>The more probable that they are to be inherited together</a:t>
            </a:r>
          </a:p>
          <a:p>
            <a:pPr marL="571500" lvl="0" indent="-5715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L="571500" lvl="0" indent="-5715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FF"/>
                </a:solidFill>
              </a:rPr>
              <a:t>To map the position of the genes on the chromosome, the Linkage phenomena is useful</a:t>
            </a: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59445" y="274638"/>
            <a:ext cx="7848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1371600"/>
            <a:ext cx="11360331" cy="527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Genes are ordinarily transmitted from generation to generation unchanged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Sometimes, the gene is changed, a rare process called Mutation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Mutant gene is as stable and as regularly transmitted as the original gene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Mutation may be;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	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substitution of one base for another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	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or more bases may be gained or lost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 of a group of the bases may be changed</a:t>
            </a: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1639</Words>
  <Application>Microsoft Office PowerPoint</Application>
  <PresentationFormat>Custom</PresentationFormat>
  <Paragraphs>491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Kiran</dc:creator>
  <cp:lastModifiedBy>kahlon</cp:lastModifiedBy>
  <cp:revision>28</cp:revision>
  <dcterms:created xsi:type="dcterms:W3CDTF">2016-12-10T05:11:52Z</dcterms:created>
  <dcterms:modified xsi:type="dcterms:W3CDTF">2020-03-31T08:21:47Z</dcterms:modified>
</cp:coreProperties>
</file>