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4"/>
  </p:notesMasterIdLst>
  <p:sldIdLst>
    <p:sldId id="327" r:id="rId2"/>
    <p:sldId id="325" r:id="rId3"/>
    <p:sldId id="314" r:id="rId4"/>
    <p:sldId id="256" r:id="rId5"/>
    <p:sldId id="338" r:id="rId6"/>
    <p:sldId id="341" r:id="rId7"/>
    <p:sldId id="357" r:id="rId8"/>
    <p:sldId id="342" r:id="rId9"/>
    <p:sldId id="343" r:id="rId10"/>
    <p:sldId id="347" r:id="rId11"/>
    <p:sldId id="261" r:id="rId12"/>
    <p:sldId id="329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427FB5-9DC2-4CD3-BCE0-EE2BA5E39090}">
          <p14:sldIdLst>
            <p14:sldId id="327"/>
            <p14:sldId id="325"/>
            <p14:sldId id="314"/>
            <p14:sldId id="256"/>
            <p14:sldId id="338"/>
            <p14:sldId id="341"/>
            <p14:sldId id="357"/>
            <p14:sldId id="342"/>
            <p14:sldId id="343"/>
            <p14:sldId id="347"/>
            <p14:sldId id="261"/>
            <p14:sldId id="329"/>
          </p14:sldIdLst>
        </p14:section>
        <p14:section name="Untitled Section" id="{15FBEDD5-7809-4B27-8193-8E6ACF6D2E2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228" autoAdjust="0"/>
  </p:normalViewPr>
  <p:slideViewPr>
    <p:cSldViewPr>
      <p:cViewPr varScale="1">
        <p:scale>
          <a:sx n="73" d="100"/>
          <a:sy n="73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323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B94891-8634-47BD-8DCA-55FC68266B2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9B272F-B160-4098-9852-9C82297A7275}">
      <dgm:prSet phldrT="[Text]"/>
      <dgm:spPr/>
      <dgm:t>
        <a:bodyPr/>
        <a:lstStyle/>
        <a:p>
          <a:r>
            <a:rPr lang="en-US" dirty="0" smtClean="0"/>
            <a:t>Rendering </a:t>
          </a:r>
          <a:endParaRPr lang="en-US" dirty="0"/>
        </a:p>
      </dgm:t>
    </dgm:pt>
    <dgm:pt modelId="{60431182-3A41-41F7-9BFE-749294EB71EB}" type="parTrans" cxnId="{85357BD9-0F4C-48E1-B8CE-05A689A3480C}">
      <dgm:prSet/>
      <dgm:spPr/>
      <dgm:t>
        <a:bodyPr/>
        <a:lstStyle/>
        <a:p>
          <a:endParaRPr lang="en-US"/>
        </a:p>
      </dgm:t>
    </dgm:pt>
    <dgm:pt modelId="{77E4BF02-52DD-4C0F-9A85-71268C02A363}" type="sibTrans" cxnId="{85357BD9-0F4C-48E1-B8CE-05A689A3480C}">
      <dgm:prSet/>
      <dgm:spPr/>
      <dgm:t>
        <a:bodyPr/>
        <a:lstStyle/>
        <a:p>
          <a:endParaRPr lang="en-US"/>
        </a:p>
      </dgm:t>
    </dgm:pt>
    <dgm:pt modelId="{9B19055B-6E96-4D7B-8E60-6ACF7DECC181}">
      <dgm:prSet phldrT="[Text]"/>
      <dgm:spPr/>
      <dgm:t>
        <a:bodyPr/>
        <a:lstStyle/>
        <a:p>
          <a:r>
            <a:rPr lang="en-US" dirty="0" smtClean="0"/>
            <a:t>Dry rendering</a:t>
          </a:r>
          <a:endParaRPr lang="en-US" dirty="0"/>
        </a:p>
      </dgm:t>
    </dgm:pt>
    <dgm:pt modelId="{726E1FCA-21CA-4D4A-80B3-FFBDB2337CBC}" type="parTrans" cxnId="{C7AFFCD8-73C3-4BA8-BF9F-0BCEFC8D25C6}">
      <dgm:prSet/>
      <dgm:spPr/>
      <dgm:t>
        <a:bodyPr/>
        <a:lstStyle/>
        <a:p>
          <a:endParaRPr lang="en-US"/>
        </a:p>
      </dgm:t>
    </dgm:pt>
    <dgm:pt modelId="{0505DE3E-CC5C-4C27-B78A-830B7CAA5512}" type="sibTrans" cxnId="{C7AFFCD8-73C3-4BA8-BF9F-0BCEFC8D25C6}">
      <dgm:prSet/>
      <dgm:spPr/>
      <dgm:t>
        <a:bodyPr/>
        <a:lstStyle/>
        <a:p>
          <a:endParaRPr lang="en-US"/>
        </a:p>
      </dgm:t>
    </dgm:pt>
    <dgm:pt modelId="{1F68D55D-ACF6-4AC8-994E-1ED5C617CE11}">
      <dgm:prSet phldrT="[Text]"/>
      <dgm:spPr/>
      <dgm:t>
        <a:bodyPr/>
        <a:lstStyle/>
        <a:p>
          <a:r>
            <a:rPr lang="en-US" dirty="0" smtClean="0"/>
            <a:t>Soaps</a:t>
          </a:r>
          <a:endParaRPr lang="en-US" dirty="0"/>
        </a:p>
      </dgm:t>
    </dgm:pt>
    <dgm:pt modelId="{29462B58-1652-4CB3-9C88-314915513C7F}" type="parTrans" cxnId="{4DBE509C-09C0-4B76-80E9-8F2970275BAF}">
      <dgm:prSet/>
      <dgm:spPr/>
      <dgm:t>
        <a:bodyPr/>
        <a:lstStyle/>
        <a:p>
          <a:endParaRPr lang="en-US"/>
        </a:p>
      </dgm:t>
    </dgm:pt>
    <dgm:pt modelId="{073B98F1-BFD2-4A2A-9587-A77DB7ED3A46}" type="sibTrans" cxnId="{4DBE509C-09C0-4B76-80E9-8F2970275BAF}">
      <dgm:prSet/>
      <dgm:spPr/>
      <dgm:t>
        <a:bodyPr/>
        <a:lstStyle/>
        <a:p>
          <a:endParaRPr lang="en-US"/>
        </a:p>
      </dgm:t>
    </dgm:pt>
    <dgm:pt modelId="{589411A5-6F3E-4A0B-A2C7-725C73E64666}">
      <dgm:prSet phldrT="[Text]"/>
      <dgm:spPr/>
      <dgm:t>
        <a:bodyPr/>
        <a:lstStyle/>
        <a:p>
          <a:r>
            <a:rPr lang="en-US" dirty="0" smtClean="0"/>
            <a:t>Candles</a:t>
          </a:r>
          <a:endParaRPr lang="en-US" dirty="0"/>
        </a:p>
      </dgm:t>
    </dgm:pt>
    <dgm:pt modelId="{1843593E-2CC9-403F-8501-B1AC3B34F712}" type="parTrans" cxnId="{1D0C2FC6-4EEB-4350-96CE-F6F235B14D2D}">
      <dgm:prSet/>
      <dgm:spPr/>
      <dgm:t>
        <a:bodyPr/>
        <a:lstStyle/>
        <a:p>
          <a:endParaRPr lang="en-US"/>
        </a:p>
      </dgm:t>
    </dgm:pt>
    <dgm:pt modelId="{62BDBCD0-29D5-4CE6-A274-B13623D8636B}" type="sibTrans" cxnId="{1D0C2FC6-4EEB-4350-96CE-F6F235B14D2D}">
      <dgm:prSet/>
      <dgm:spPr/>
      <dgm:t>
        <a:bodyPr/>
        <a:lstStyle/>
        <a:p>
          <a:endParaRPr lang="en-US"/>
        </a:p>
      </dgm:t>
    </dgm:pt>
    <dgm:pt modelId="{37FCE127-CCEB-41B4-9EF6-9155ACDFAA16}">
      <dgm:prSet phldrT="[Text]"/>
      <dgm:spPr/>
      <dgm:t>
        <a:bodyPr/>
        <a:lstStyle/>
        <a:p>
          <a:r>
            <a:rPr lang="en-US" dirty="0" smtClean="0"/>
            <a:t>Wet rendering </a:t>
          </a:r>
          <a:endParaRPr lang="en-US" dirty="0"/>
        </a:p>
      </dgm:t>
    </dgm:pt>
    <dgm:pt modelId="{87721219-F5C9-4C75-8DF1-D1BF9010B0F1}" type="parTrans" cxnId="{C9D7A4BE-33D5-4D0E-8B97-A357B2A6BBC2}">
      <dgm:prSet/>
      <dgm:spPr/>
      <dgm:t>
        <a:bodyPr/>
        <a:lstStyle/>
        <a:p>
          <a:endParaRPr lang="en-US"/>
        </a:p>
      </dgm:t>
    </dgm:pt>
    <dgm:pt modelId="{4DAB615F-9499-4D42-9A87-E50A57FB2443}" type="sibTrans" cxnId="{C9D7A4BE-33D5-4D0E-8B97-A357B2A6BBC2}">
      <dgm:prSet/>
      <dgm:spPr/>
      <dgm:t>
        <a:bodyPr/>
        <a:lstStyle/>
        <a:p>
          <a:endParaRPr lang="en-US"/>
        </a:p>
      </dgm:t>
    </dgm:pt>
    <dgm:pt modelId="{70A62D1B-8D35-4FB8-A895-37DDCDA7C299}">
      <dgm:prSet phldrT="[Text]"/>
      <dgm:spPr/>
      <dgm:t>
        <a:bodyPr/>
        <a:lstStyle/>
        <a:p>
          <a:r>
            <a:rPr lang="en-US" dirty="0" smtClean="0"/>
            <a:t>Tallow 	 </a:t>
          </a:r>
          <a:endParaRPr lang="en-US" dirty="0"/>
        </a:p>
      </dgm:t>
    </dgm:pt>
    <dgm:pt modelId="{9ED4C427-24AF-4639-B55E-D328328192F9}" type="parTrans" cxnId="{B3C2F8E2-53AA-4D8E-8631-55EF6C5A609A}">
      <dgm:prSet/>
      <dgm:spPr/>
      <dgm:t>
        <a:bodyPr/>
        <a:lstStyle/>
        <a:p>
          <a:endParaRPr lang="en-US"/>
        </a:p>
      </dgm:t>
    </dgm:pt>
    <dgm:pt modelId="{CA62059A-B617-4BA1-A7D9-A8070062861B}" type="sibTrans" cxnId="{B3C2F8E2-53AA-4D8E-8631-55EF6C5A609A}">
      <dgm:prSet/>
      <dgm:spPr/>
      <dgm:t>
        <a:bodyPr/>
        <a:lstStyle/>
        <a:p>
          <a:endParaRPr lang="en-US"/>
        </a:p>
      </dgm:t>
    </dgm:pt>
    <dgm:pt modelId="{2EF7148C-0C59-44B9-B137-2616B6369617}" type="pres">
      <dgm:prSet presAssocID="{3AB94891-8634-47BD-8DCA-55FC68266B2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FBC7F7-67C5-4A45-AA86-CC4111916CB3}" type="pres">
      <dgm:prSet presAssocID="{E79B272F-B160-4098-9852-9C82297A7275}" presName="root1" presStyleCnt="0"/>
      <dgm:spPr/>
    </dgm:pt>
    <dgm:pt modelId="{21AB377A-5B98-42EA-95DF-3497766058E7}" type="pres">
      <dgm:prSet presAssocID="{E79B272F-B160-4098-9852-9C82297A727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738E15-05DB-4921-8C52-39A441A8FC5F}" type="pres">
      <dgm:prSet presAssocID="{E79B272F-B160-4098-9852-9C82297A7275}" presName="level2hierChild" presStyleCnt="0"/>
      <dgm:spPr/>
    </dgm:pt>
    <dgm:pt modelId="{002097B3-DF3B-4AF9-86F4-2161C5AC3D0D}" type="pres">
      <dgm:prSet presAssocID="{726E1FCA-21CA-4D4A-80B3-FFBDB2337CB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B1E30B5-AAF2-4B39-AD6A-911BFC30F136}" type="pres">
      <dgm:prSet presAssocID="{726E1FCA-21CA-4D4A-80B3-FFBDB2337CB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14CE50A-CB58-4007-9401-682226473858}" type="pres">
      <dgm:prSet presAssocID="{9B19055B-6E96-4D7B-8E60-6ACF7DECC181}" presName="root2" presStyleCnt="0"/>
      <dgm:spPr/>
    </dgm:pt>
    <dgm:pt modelId="{3EC06D22-5475-482C-B9B4-E9EBC06D91A5}" type="pres">
      <dgm:prSet presAssocID="{9B19055B-6E96-4D7B-8E60-6ACF7DECC18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BAB293-E4B7-4D38-B9D7-B34232740B4C}" type="pres">
      <dgm:prSet presAssocID="{9B19055B-6E96-4D7B-8E60-6ACF7DECC181}" presName="level3hierChild" presStyleCnt="0"/>
      <dgm:spPr/>
    </dgm:pt>
    <dgm:pt modelId="{94E479C4-BD31-4BF6-939A-47BD6F6AD2FB}" type="pres">
      <dgm:prSet presAssocID="{29462B58-1652-4CB3-9C88-314915513C7F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55CCFC64-84DE-4D45-84FD-3E392316EDCE}" type="pres">
      <dgm:prSet presAssocID="{29462B58-1652-4CB3-9C88-314915513C7F}" presName="connTx" presStyleLbl="parChTrans1D3" presStyleIdx="0" presStyleCnt="3"/>
      <dgm:spPr/>
      <dgm:t>
        <a:bodyPr/>
        <a:lstStyle/>
        <a:p>
          <a:endParaRPr lang="en-US"/>
        </a:p>
      </dgm:t>
    </dgm:pt>
    <dgm:pt modelId="{063357EB-9E0B-446B-B45E-9F4D59B7970C}" type="pres">
      <dgm:prSet presAssocID="{1F68D55D-ACF6-4AC8-994E-1ED5C617CE11}" presName="root2" presStyleCnt="0"/>
      <dgm:spPr/>
    </dgm:pt>
    <dgm:pt modelId="{B78E1FFC-8CBB-495D-903C-FDE27E859BFD}" type="pres">
      <dgm:prSet presAssocID="{1F68D55D-ACF6-4AC8-994E-1ED5C617CE11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CF140E-A2F7-4173-A698-5FB25FA33A22}" type="pres">
      <dgm:prSet presAssocID="{1F68D55D-ACF6-4AC8-994E-1ED5C617CE11}" presName="level3hierChild" presStyleCnt="0"/>
      <dgm:spPr/>
    </dgm:pt>
    <dgm:pt modelId="{0CBB54C2-871C-41AA-ACAC-30456FB95A58}" type="pres">
      <dgm:prSet presAssocID="{1843593E-2CC9-403F-8501-B1AC3B34F712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28899660-1008-4FE2-838C-966E14B7D6DF}" type="pres">
      <dgm:prSet presAssocID="{1843593E-2CC9-403F-8501-B1AC3B34F712}" presName="connTx" presStyleLbl="parChTrans1D3" presStyleIdx="1" presStyleCnt="3"/>
      <dgm:spPr/>
      <dgm:t>
        <a:bodyPr/>
        <a:lstStyle/>
        <a:p>
          <a:endParaRPr lang="en-US"/>
        </a:p>
      </dgm:t>
    </dgm:pt>
    <dgm:pt modelId="{E2871F91-5912-44E6-B9C0-85B4FFCE503A}" type="pres">
      <dgm:prSet presAssocID="{589411A5-6F3E-4A0B-A2C7-725C73E64666}" presName="root2" presStyleCnt="0"/>
      <dgm:spPr/>
    </dgm:pt>
    <dgm:pt modelId="{CE4F2EBE-4036-45D0-A752-AD89C7ACB8C1}" type="pres">
      <dgm:prSet presAssocID="{589411A5-6F3E-4A0B-A2C7-725C73E64666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62CE48-54A4-4914-B027-3F183FC678D8}" type="pres">
      <dgm:prSet presAssocID="{589411A5-6F3E-4A0B-A2C7-725C73E64666}" presName="level3hierChild" presStyleCnt="0"/>
      <dgm:spPr/>
    </dgm:pt>
    <dgm:pt modelId="{D6AB36A5-9E8A-4864-9AD5-5B83D394C00C}" type="pres">
      <dgm:prSet presAssocID="{87721219-F5C9-4C75-8DF1-D1BF9010B0F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B857A81-BEB0-450A-81A3-9FE0CAA810BC}" type="pres">
      <dgm:prSet presAssocID="{87721219-F5C9-4C75-8DF1-D1BF9010B0F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858234A-A087-4B6B-A9DF-19BB7E82117D}" type="pres">
      <dgm:prSet presAssocID="{37FCE127-CCEB-41B4-9EF6-9155ACDFAA16}" presName="root2" presStyleCnt="0"/>
      <dgm:spPr/>
    </dgm:pt>
    <dgm:pt modelId="{5F7AB48F-2BDA-4523-A38A-CEC7C55FA327}" type="pres">
      <dgm:prSet presAssocID="{37FCE127-CCEB-41B4-9EF6-9155ACDFAA1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F987EF-937E-4BFF-83EC-6EF4D3FF00F8}" type="pres">
      <dgm:prSet presAssocID="{37FCE127-CCEB-41B4-9EF6-9155ACDFAA16}" presName="level3hierChild" presStyleCnt="0"/>
      <dgm:spPr/>
    </dgm:pt>
    <dgm:pt modelId="{B739B5F3-34A9-45E2-8028-C79BC8239345}" type="pres">
      <dgm:prSet presAssocID="{9ED4C427-24AF-4639-B55E-D328328192F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3FCD30F2-C4FA-4EB5-A821-A4D350BD3F12}" type="pres">
      <dgm:prSet presAssocID="{9ED4C427-24AF-4639-B55E-D328328192F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56DA0156-F7F2-4D66-BC78-2010D8CBB9A4}" type="pres">
      <dgm:prSet presAssocID="{70A62D1B-8D35-4FB8-A895-37DDCDA7C299}" presName="root2" presStyleCnt="0"/>
      <dgm:spPr/>
    </dgm:pt>
    <dgm:pt modelId="{490A8A30-07C3-4472-90CF-C6906696C6D7}" type="pres">
      <dgm:prSet presAssocID="{70A62D1B-8D35-4FB8-A895-37DDCDA7C299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C8A510-349F-4855-9950-68DB7684D848}" type="pres">
      <dgm:prSet presAssocID="{70A62D1B-8D35-4FB8-A895-37DDCDA7C299}" presName="level3hierChild" presStyleCnt="0"/>
      <dgm:spPr/>
    </dgm:pt>
  </dgm:ptLst>
  <dgm:cxnLst>
    <dgm:cxn modelId="{8EC86EDC-37C3-48EB-8CAB-40CA7E4BE7A1}" type="presOf" srcId="{3AB94891-8634-47BD-8DCA-55FC68266B2F}" destId="{2EF7148C-0C59-44B9-B137-2616B6369617}" srcOrd="0" destOrd="0" presId="urn:microsoft.com/office/officeart/2005/8/layout/hierarchy2"/>
    <dgm:cxn modelId="{DC1A92A9-2ED9-4CC6-AB50-FEE4D07CBBDF}" type="presOf" srcId="{9ED4C427-24AF-4639-B55E-D328328192F9}" destId="{B739B5F3-34A9-45E2-8028-C79BC8239345}" srcOrd="0" destOrd="0" presId="urn:microsoft.com/office/officeart/2005/8/layout/hierarchy2"/>
    <dgm:cxn modelId="{8E009EB1-E1C3-4009-A6EC-EA3FF2BE811A}" type="presOf" srcId="{37FCE127-CCEB-41B4-9EF6-9155ACDFAA16}" destId="{5F7AB48F-2BDA-4523-A38A-CEC7C55FA327}" srcOrd="0" destOrd="0" presId="urn:microsoft.com/office/officeart/2005/8/layout/hierarchy2"/>
    <dgm:cxn modelId="{FD9F4C55-F293-4CDB-888C-B3E64A4DCE68}" type="presOf" srcId="{70A62D1B-8D35-4FB8-A895-37DDCDA7C299}" destId="{490A8A30-07C3-4472-90CF-C6906696C6D7}" srcOrd="0" destOrd="0" presId="urn:microsoft.com/office/officeart/2005/8/layout/hierarchy2"/>
    <dgm:cxn modelId="{E47B6BD7-3676-42E5-A710-EDBB8EBB9BA4}" type="presOf" srcId="{87721219-F5C9-4C75-8DF1-D1BF9010B0F1}" destId="{FB857A81-BEB0-450A-81A3-9FE0CAA810BC}" srcOrd="1" destOrd="0" presId="urn:microsoft.com/office/officeart/2005/8/layout/hierarchy2"/>
    <dgm:cxn modelId="{B3C2F8E2-53AA-4D8E-8631-55EF6C5A609A}" srcId="{37FCE127-CCEB-41B4-9EF6-9155ACDFAA16}" destId="{70A62D1B-8D35-4FB8-A895-37DDCDA7C299}" srcOrd="0" destOrd="0" parTransId="{9ED4C427-24AF-4639-B55E-D328328192F9}" sibTransId="{CA62059A-B617-4BA1-A7D9-A8070062861B}"/>
    <dgm:cxn modelId="{9ADC6E91-275C-43C2-A718-5CE8C53D6F17}" type="presOf" srcId="{87721219-F5C9-4C75-8DF1-D1BF9010B0F1}" destId="{D6AB36A5-9E8A-4864-9AD5-5B83D394C00C}" srcOrd="0" destOrd="0" presId="urn:microsoft.com/office/officeart/2005/8/layout/hierarchy2"/>
    <dgm:cxn modelId="{45727BF1-B48C-4315-BF38-1E2F7D691A64}" type="presOf" srcId="{29462B58-1652-4CB3-9C88-314915513C7F}" destId="{94E479C4-BD31-4BF6-939A-47BD6F6AD2FB}" srcOrd="0" destOrd="0" presId="urn:microsoft.com/office/officeart/2005/8/layout/hierarchy2"/>
    <dgm:cxn modelId="{2E408AE5-39EA-41A5-9DC9-48FE16B9F1CC}" type="presOf" srcId="{726E1FCA-21CA-4D4A-80B3-FFBDB2337CBC}" destId="{002097B3-DF3B-4AF9-86F4-2161C5AC3D0D}" srcOrd="0" destOrd="0" presId="urn:microsoft.com/office/officeart/2005/8/layout/hierarchy2"/>
    <dgm:cxn modelId="{57F9FB85-3479-46F3-B032-4D569DF669AB}" type="presOf" srcId="{29462B58-1652-4CB3-9C88-314915513C7F}" destId="{55CCFC64-84DE-4D45-84FD-3E392316EDCE}" srcOrd="1" destOrd="0" presId="urn:microsoft.com/office/officeart/2005/8/layout/hierarchy2"/>
    <dgm:cxn modelId="{F78DF550-C9AE-4F3C-B02B-FC93BC0055DE}" type="presOf" srcId="{9B19055B-6E96-4D7B-8E60-6ACF7DECC181}" destId="{3EC06D22-5475-482C-B9B4-E9EBC06D91A5}" srcOrd="0" destOrd="0" presId="urn:microsoft.com/office/officeart/2005/8/layout/hierarchy2"/>
    <dgm:cxn modelId="{1D0C2FC6-4EEB-4350-96CE-F6F235B14D2D}" srcId="{9B19055B-6E96-4D7B-8E60-6ACF7DECC181}" destId="{589411A5-6F3E-4A0B-A2C7-725C73E64666}" srcOrd="1" destOrd="0" parTransId="{1843593E-2CC9-403F-8501-B1AC3B34F712}" sibTransId="{62BDBCD0-29D5-4CE6-A274-B13623D8636B}"/>
    <dgm:cxn modelId="{AD67E48C-913C-49BB-BD72-09E5B1FA9EB8}" type="presOf" srcId="{1843593E-2CC9-403F-8501-B1AC3B34F712}" destId="{28899660-1008-4FE2-838C-966E14B7D6DF}" srcOrd="1" destOrd="0" presId="urn:microsoft.com/office/officeart/2005/8/layout/hierarchy2"/>
    <dgm:cxn modelId="{D18DF612-6041-45B4-992C-EF356F70A529}" type="presOf" srcId="{E79B272F-B160-4098-9852-9C82297A7275}" destId="{21AB377A-5B98-42EA-95DF-3497766058E7}" srcOrd="0" destOrd="0" presId="urn:microsoft.com/office/officeart/2005/8/layout/hierarchy2"/>
    <dgm:cxn modelId="{B0CC09C6-B0F4-41B3-B36D-822C7051B6ED}" type="presOf" srcId="{589411A5-6F3E-4A0B-A2C7-725C73E64666}" destId="{CE4F2EBE-4036-45D0-A752-AD89C7ACB8C1}" srcOrd="0" destOrd="0" presId="urn:microsoft.com/office/officeart/2005/8/layout/hierarchy2"/>
    <dgm:cxn modelId="{C9D7A4BE-33D5-4D0E-8B97-A357B2A6BBC2}" srcId="{E79B272F-B160-4098-9852-9C82297A7275}" destId="{37FCE127-CCEB-41B4-9EF6-9155ACDFAA16}" srcOrd="1" destOrd="0" parTransId="{87721219-F5C9-4C75-8DF1-D1BF9010B0F1}" sibTransId="{4DAB615F-9499-4D42-9A87-E50A57FB2443}"/>
    <dgm:cxn modelId="{B5C3980C-9FC5-4CB2-ACEF-A614A4418E40}" type="presOf" srcId="{1843593E-2CC9-403F-8501-B1AC3B34F712}" destId="{0CBB54C2-871C-41AA-ACAC-30456FB95A58}" srcOrd="0" destOrd="0" presId="urn:microsoft.com/office/officeart/2005/8/layout/hierarchy2"/>
    <dgm:cxn modelId="{C7AFFCD8-73C3-4BA8-BF9F-0BCEFC8D25C6}" srcId="{E79B272F-B160-4098-9852-9C82297A7275}" destId="{9B19055B-6E96-4D7B-8E60-6ACF7DECC181}" srcOrd="0" destOrd="0" parTransId="{726E1FCA-21CA-4D4A-80B3-FFBDB2337CBC}" sibTransId="{0505DE3E-CC5C-4C27-B78A-830B7CAA5512}"/>
    <dgm:cxn modelId="{4DBE509C-09C0-4B76-80E9-8F2970275BAF}" srcId="{9B19055B-6E96-4D7B-8E60-6ACF7DECC181}" destId="{1F68D55D-ACF6-4AC8-994E-1ED5C617CE11}" srcOrd="0" destOrd="0" parTransId="{29462B58-1652-4CB3-9C88-314915513C7F}" sibTransId="{073B98F1-BFD2-4A2A-9587-A77DB7ED3A46}"/>
    <dgm:cxn modelId="{502938AA-CC43-4516-8127-0F9F735F23C2}" type="presOf" srcId="{726E1FCA-21CA-4D4A-80B3-FFBDB2337CBC}" destId="{9B1E30B5-AAF2-4B39-AD6A-911BFC30F136}" srcOrd="1" destOrd="0" presId="urn:microsoft.com/office/officeart/2005/8/layout/hierarchy2"/>
    <dgm:cxn modelId="{5751F7D4-D536-4FCE-BF26-0E4E0BC84577}" type="presOf" srcId="{1F68D55D-ACF6-4AC8-994E-1ED5C617CE11}" destId="{B78E1FFC-8CBB-495D-903C-FDE27E859BFD}" srcOrd="0" destOrd="0" presId="urn:microsoft.com/office/officeart/2005/8/layout/hierarchy2"/>
    <dgm:cxn modelId="{85357BD9-0F4C-48E1-B8CE-05A689A3480C}" srcId="{3AB94891-8634-47BD-8DCA-55FC68266B2F}" destId="{E79B272F-B160-4098-9852-9C82297A7275}" srcOrd="0" destOrd="0" parTransId="{60431182-3A41-41F7-9BFE-749294EB71EB}" sibTransId="{77E4BF02-52DD-4C0F-9A85-71268C02A363}"/>
    <dgm:cxn modelId="{DA3CC640-D01D-4B95-B5D7-986BE487AD04}" type="presOf" srcId="{9ED4C427-24AF-4639-B55E-D328328192F9}" destId="{3FCD30F2-C4FA-4EB5-A821-A4D350BD3F12}" srcOrd="1" destOrd="0" presId="urn:microsoft.com/office/officeart/2005/8/layout/hierarchy2"/>
    <dgm:cxn modelId="{23483BA2-2B73-4654-8D12-3BE46A3496EB}" type="presParOf" srcId="{2EF7148C-0C59-44B9-B137-2616B6369617}" destId="{65FBC7F7-67C5-4A45-AA86-CC4111916CB3}" srcOrd="0" destOrd="0" presId="urn:microsoft.com/office/officeart/2005/8/layout/hierarchy2"/>
    <dgm:cxn modelId="{F06ADF61-14DE-4A13-A6A4-621E7806C0E1}" type="presParOf" srcId="{65FBC7F7-67C5-4A45-AA86-CC4111916CB3}" destId="{21AB377A-5B98-42EA-95DF-3497766058E7}" srcOrd="0" destOrd="0" presId="urn:microsoft.com/office/officeart/2005/8/layout/hierarchy2"/>
    <dgm:cxn modelId="{78A58024-198E-4A29-B49C-9A42E9F3DBA1}" type="presParOf" srcId="{65FBC7F7-67C5-4A45-AA86-CC4111916CB3}" destId="{AF738E15-05DB-4921-8C52-39A441A8FC5F}" srcOrd="1" destOrd="0" presId="urn:microsoft.com/office/officeart/2005/8/layout/hierarchy2"/>
    <dgm:cxn modelId="{FE04896A-B21C-4F0C-9DC6-114C68676274}" type="presParOf" srcId="{AF738E15-05DB-4921-8C52-39A441A8FC5F}" destId="{002097B3-DF3B-4AF9-86F4-2161C5AC3D0D}" srcOrd="0" destOrd="0" presId="urn:microsoft.com/office/officeart/2005/8/layout/hierarchy2"/>
    <dgm:cxn modelId="{8409BD4B-CBF1-459C-8FA4-CFB52147F98C}" type="presParOf" srcId="{002097B3-DF3B-4AF9-86F4-2161C5AC3D0D}" destId="{9B1E30B5-AAF2-4B39-AD6A-911BFC30F136}" srcOrd="0" destOrd="0" presId="urn:microsoft.com/office/officeart/2005/8/layout/hierarchy2"/>
    <dgm:cxn modelId="{1C600DC5-3695-478F-8F7B-6C8F7D16F677}" type="presParOf" srcId="{AF738E15-05DB-4921-8C52-39A441A8FC5F}" destId="{C14CE50A-CB58-4007-9401-682226473858}" srcOrd="1" destOrd="0" presId="urn:microsoft.com/office/officeart/2005/8/layout/hierarchy2"/>
    <dgm:cxn modelId="{DFCF8E89-84DE-4534-9F7B-E4885583B6BC}" type="presParOf" srcId="{C14CE50A-CB58-4007-9401-682226473858}" destId="{3EC06D22-5475-482C-B9B4-E9EBC06D91A5}" srcOrd="0" destOrd="0" presId="urn:microsoft.com/office/officeart/2005/8/layout/hierarchy2"/>
    <dgm:cxn modelId="{6A779F16-8358-408A-83EC-1B1945351FE6}" type="presParOf" srcId="{C14CE50A-CB58-4007-9401-682226473858}" destId="{9CBAB293-E4B7-4D38-B9D7-B34232740B4C}" srcOrd="1" destOrd="0" presId="urn:microsoft.com/office/officeart/2005/8/layout/hierarchy2"/>
    <dgm:cxn modelId="{1293D5F0-8510-4035-8970-2FD91C63957E}" type="presParOf" srcId="{9CBAB293-E4B7-4D38-B9D7-B34232740B4C}" destId="{94E479C4-BD31-4BF6-939A-47BD6F6AD2FB}" srcOrd="0" destOrd="0" presId="urn:microsoft.com/office/officeart/2005/8/layout/hierarchy2"/>
    <dgm:cxn modelId="{6E741351-E002-412D-A9F6-1E7726216BF1}" type="presParOf" srcId="{94E479C4-BD31-4BF6-939A-47BD6F6AD2FB}" destId="{55CCFC64-84DE-4D45-84FD-3E392316EDCE}" srcOrd="0" destOrd="0" presId="urn:microsoft.com/office/officeart/2005/8/layout/hierarchy2"/>
    <dgm:cxn modelId="{571FBA07-0B91-4B9A-99F4-FB1D54FF58F5}" type="presParOf" srcId="{9CBAB293-E4B7-4D38-B9D7-B34232740B4C}" destId="{063357EB-9E0B-446B-B45E-9F4D59B7970C}" srcOrd="1" destOrd="0" presId="urn:microsoft.com/office/officeart/2005/8/layout/hierarchy2"/>
    <dgm:cxn modelId="{A0C8C9D5-93A8-45B1-9E20-4A328F9B7CBE}" type="presParOf" srcId="{063357EB-9E0B-446B-B45E-9F4D59B7970C}" destId="{B78E1FFC-8CBB-495D-903C-FDE27E859BFD}" srcOrd="0" destOrd="0" presId="urn:microsoft.com/office/officeart/2005/8/layout/hierarchy2"/>
    <dgm:cxn modelId="{5DFBE982-87D0-4266-BB1E-0E7279F51C5A}" type="presParOf" srcId="{063357EB-9E0B-446B-B45E-9F4D59B7970C}" destId="{6ACF140E-A2F7-4173-A698-5FB25FA33A22}" srcOrd="1" destOrd="0" presId="urn:microsoft.com/office/officeart/2005/8/layout/hierarchy2"/>
    <dgm:cxn modelId="{F3EC28C0-1598-443A-B707-EE57F7CD5206}" type="presParOf" srcId="{9CBAB293-E4B7-4D38-B9D7-B34232740B4C}" destId="{0CBB54C2-871C-41AA-ACAC-30456FB95A58}" srcOrd="2" destOrd="0" presId="urn:microsoft.com/office/officeart/2005/8/layout/hierarchy2"/>
    <dgm:cxn modelId="{709A1F38-D0FC-47DB-B4B8-06648E5FC009}" type="presParOf" srcId="{0CBB54C2-871C-41AA-ACAC-30456FB95A58}" destId="{28899660-1008-4FE2-838C-966E14B7D6DF}" srcOrd="0" destOrd="0" presId="urn:microsoft.com/office/officeart/2005/8/layout/hierarchy2"/>
    <dgm:cxn modelId="{AAB444F6-AB48-40DC-B3A8-5C19370F561E}" type="presParOf" srcId="{9CBAB293-E4B7-4D38-B9D7-B34232740B4C}" destId="{E2871F91-5912-44E6-B9C0-85B4FFCE503A}" srcOrd="3" destOrd="0" presId="urn:microsoft.com/office/officeart/2005/8/layout/hierarchy2"/>
    <dgm:cxn modelId="{D1FBDECA-1AEE-4879-BDC0-8588FB4CE8B4}" type="presParOf" srcId="{E2871F91-5912-44E6-B9C0-85B4FFCE503A}" destId="{CE4F2EBE-4036-45D0-A752-AD89C7ACB8C1}" srcOrd="0" destOrd="0" presId="urn:microsoft.com/office/officeart/2005/8/layout/hierarchy2"/>
    <dgm:cxn modelId="{D1E5158D-FD92-42F2-897D-D9AB682DF447}" type="presParOf" srcId="{E2871F91-5912-44E6-B9C0-85B4FFCE503A}" destId="{EA62CE48-54A4-4914-B027-3F183FC678D8}" srcOrd="1" destOrd="0" presId="urn:microsoft.com/office/officeart/2005/8/layout/hierarchy2"/>
    <dgm:cxn modelId="{4AE9797A-4F64-4726-8332-333F481F9B5F}" type="presParOf" srcId="{AF738E15-05DB-4921-8C52-39A441A8FC5F}" destId="{D6AB36A5-9E8A-4864-9AD5-5B83D394C00C}" srcOrd="2" destOrd="0" presId="urn:microsoft.com/office/officeart/2005/8/layout/hierarchy2"/>
    <dgm:cxn modelId="{C5CA3646-1857-49A3-9E9D-7287BD37DC0F}" type="presParOf" srcId="{D6AB36A5-9E8A-4864-9AD5-5B83D394C00C}" destId="{FB857A81-BEB0-450A-81A3-9FE0CAA810BC}" srcOrd="0" destOrd="0" presId="urn:microsoft.com/office/officeart/2005/8/layout/hierarchy2"/>
    <dgm:cxn modelId="{4784B7B8-9808-4D27-853E-6C7A658D3B98}" type="presParOf" srcId="{AF738E15-05DB-4921-8C52-39A441A8FC5F}" destId="{8858234A-A087-4B6B-A9DF-19BB7E82117D}" srcOrd="3" destOrd="0" presId="urn:microsoft.com/office/officeart/2005/8/layout/hierarchy2"/>
    <dgm:cxn modelId="{2E6333FC-329D-44CD-B72F-F242125B2DD7}" type="presParOf" srcId="{8858234A-A087-4B6B-A9DF-19BB7E82117D}" destId="{5F7AB48F-2BDA-4523-A38A-CEC7C55FA327}" srcOrd="0" destOrd="0" presId="urn:microsoft.com/office/officeart/2005/8/layout/hierarchy2"/>
    <dgm:cxn modelId="{5B7F9CA3-C22A-42C3-B467-E17716BE33EE}" type="presParOf" srcId="{8858234A-A087-4B6B-A9DF-19BB7E82117D}" destId="{CBF987EF-937E-4BFF-83EC-6EF4D3FF00F8}" srcOrd="1" destOrd="0" presId="urn:microsoft.com/office/officeart/2005/8/layout/hierarchy2"/>
    <dgm:cxn modelId="{E587C595-BB9F-4CF0-ACE0-853E86434DD0}" type="presParOf" srcId="{CBF987EF-937E-4BFF-83EC-6EF4D3FF00F8}" destId="{B739B5F3-34A9-45E2-8028-C79BC8239345}" srcOrd="0" destOrd="0" presId="urn:microsoft.com/office/officeart/2005/8/layout/hierarchy2"/>
    <dgm:cxn modelId="{19A58913-3647-41B0-A4AE-DCF504929722}" type="presParOf" srcId="{B739B5F3-34A9-45E2-8028-C79BC8239345}" destId="{3FCD30F2-C4FA-4EB5-A821-A4D350BD3F12}" srcOrd="0" destOrd="0" presId="urn:microsoft.com/office/officeart/2005/8/layout/hierarchy2"/>
    <dgm:cxn modelId="{3D0578C0-1A40-4DF9-A936-8C32E9825793}" type="presParOf" srcId="{CBF987EF-937E-4BFF-83EC-6EF4D3FF00F8}" destId="{56DA0156-F7F2-4D66-BC78-2010D8CBB9A4}" srcOrd="1" destOrd="0" presId="urn:microsoft.com/office/officeart/2005/8/layout/hierarchy2"/>
    <dgm:cxn modelId="{118D4DC1-4AAC-4FE3-839E-C5E9E8B9D70C}" type="presParOf" srcId="{56DA0156-F7F2-4D66-BC78-2010D8CBB9A4}" destId="{490A8A30-07C3-4472-90CF-C6906696C6D7}" srcOrd="0" destOrd="0" presId="urn:microsoft.com/office/officeart/2005/8/layout/hierarchy2"/>
    <dgm:cxn modelId="{B546021D-1B9D-4642-B9AC-4707C0AD0874}" type="presParOf" srcId="{56DA0156-F7F2-4D66-BC78-2010D8CBB9A4}" destId="{7DC8A510-349F-4855-9950-68DB7684D84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B377A-5B98-42EA-95DF-3497766058E7}">
      <dsp:nvSpPr>
        <dsp:cNvPr id="0" name=""/>
        <dsp:cNvSpPr/>
      </dsp:nvSpPr>
      <dsp:spPr>
        <a:xfrm>
          <a:off x="250474" y="1895742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Rendering </a:t>
          </a:r>
          <a:endParaRPr lang="en-US" sz="4200" kern="1200" dirty="0"/>
        </a:p>
      </dsp:txBody>
      <dsp:txXfrm>
        <a:off x="289056" y="1934324"/>
        <a:ext cx="2557435" cy="1240135"/>
      </dsp:txXfrm>
    </dsp:sp>
    <dsp:sp modelId="{002097B3-DF3B-4AF9-86F4-2161C5AC3D0D}">
      <dsp:nvSpPr>
        <dsp:cNvPr id="0" name=""/>
        <dsp:cNvSpPr/>
      </dsp:nvSpPr>
      <dsp:spPr>
        <a:xfrm rot="18770822">
          <a:off x="2637160" y="195906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73251" y="1947565"/>
        <a:ext cx="77483" cy="77483"/>
      </dsp:txXfrm>
    </dsp:sp>
    <dsp:sp modelId="{3EC06D22-5475-482C-B9B4-E9EBC06D91A5}">
      <dsp:nvSpPr>
        <dsp:cNvPr id="0" name=""/>
        <dsp:cNvSpPr/>
      </dsp:nvSpPr>
      <dsp:spPr>
        <a:xfrm>
          <a:off x="3938912" y="759571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Dry rendering</a:t>
          </a:r>
          <a:endParaRPr lang="en-US" sz="4200" kern="1200" dirty="0"/>
        </a:p>
      </dsp:txBody>
      <dsp:txXfrm>
        <a:off x="3977494" y="798153"/>
        <a:ext cx="2557435" cy="1240135"/>
      </dsp:txXfrm>
    </dsp:sp>
    <dsp:sp modelId="{94E479C4-BD31-4BF6-939A-47BD6F6AD2FB}">
      <dsp:nvSpPr>
        <dsp:cNvPr id="0" name=""/>
        <dsp:cNvSpPr/>
      </dsp:nvSpPr>
      <dsp:spPr>
        <a:xfrm rot="19457599">
          <a:off x="6451528" y="1012252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67986" y="1007052"/>
        <a:ext cx="64890" cy="64890"/>
      </dsp:txXfrm>
    </dsp:sp>
    <dsp:sp modelId="{B78E1FFC-8CBB-495D-903C-FDE27E859BFD}">
      <dsp:nvSpPr>
        <dsp:cNvPr id="0" name=""/>
        <dsp:cNvSpPr/>
      </dsp:nvSpPr>
      <dsp:spPr>
        <a:xfrm>
          <a:off x="7627351" y="2124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Soaps</a:t>
          </a:r>
          <a:endParaRPr lang="en-US" sz="4200" kern="1200" dirty="0"/>
        </a:p>
      </dsp:txBody>
      <dsp:txXfrm>
        <a:off x="7665933" y="40706"/>
        <a:ext cx="2557435" cy="1240135"/>
      </dsp:txXfrm>
    </dsp:sp>
    <dsp:sp modelId="{0CBB54C2-871C-41AA-ACAC-30456FB95A58}">
      <dsp:nvSpPr>
        <dsp:cNvPr id="0" name=""/>
        <dsp:cNvSpPr/>
      </dsp:nvSpPr>
      <dsp:spPr>
        <a:xfrm rot="2142401">
          <a:off x="6451528" y="1769699"/>
          <a:ext cx="12978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7807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67986" y="1764500"/>
        <a:ext cx="64890" cy="64890"/>
      </dsp:txXfrm>
    </dsp:sp>
    <dsp:sp modelId="{CE4F2EBE-4036-45D0-A752-AD89C7ACB8C1}">
      <dsp:nvSpPr>
        <dsp:cNvPr id="0" name=""/>
        <dsp:cNvSpPr/>
      </dsp:nvSpPr>
      <dsp:spPr>
        <a:xfrm>
          <a:off x="7627351" y="1517019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Candles</a:t>
          </a:r>
          <a:endParaRPr lang="en-US" sz="4200" kern="1200" dirty="0"/>
        </a:p>
      </dsp:txBody>
      <dsp:txXfrm>
        <a:off x="7665933" y="1555601"/>
        <a:ext cx="2557435" cy="1240135"/>
      </dsp:txXfrm>
    </dsp:sp>
    <dsp:sp modelId="{D6AB36A5-9E8A-4864-9AD5-5B83D394C00C}">
      <dsp:nvSpPr>
        <dsp:cNvPr id="0" name=""/>
        <dsp:cNvSpPr/>
      </dsp:nvSpPr>
      <dsp:spPr>
        <a:xfrm rot="2829178">
          <a:off x="2637160" y="3095231"/>
          <a:ext cx="1549665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549665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73251" y="3083736"/>
        <a:ext cx="77483" cy="77483"/>
      </dsp:txXfrm>
    </dsp:sp>
    <dsp:sp modelId="{5F7AB48F-2BDA-4523-A38A-CEC7C55FA327}">
      <dsp:nvSpPr>
        <dsp:cNvPr id="0" name=""/>
        <dsp:cNvSpPr/>
      </dsp:nvSpPr>
      <dsp:spPr>
        <a:xfrm>
          <a:off x="3938912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Wet rendering </a:t>
          </a:r>
          <a:endParaRPr lang="en-US" sz="4200" kern="1200" dirty="0"/>
        </a:p>
      </dsp:txBody>
      <dsp:txXfrm>
        <a:off x="3977494" y="3070495"/>
        <a:ext cx="2557435" cy="1240135"/>
      </dsp:txXfrm>
    </dsp:sp>
    <dsp:sp modelId="{B739B5F3-34A9-45E2-8028-C79BC8239345}">
      <dsp:nvSpPr>
        <dsp:cNvPr id="0" name=""/>
        <dsp:cNvSpPr/>
      </dsp:nvSpPr>
      <dsp:spPr>
        <a:xfrm>
          <a:off x="6573512" y="3663317"/>
          <a:ext cx="10538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53839" y="272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74085" y="3664217"/>
        <a:ext cx="52691" cy="52691"/>
      </dsp:txXfrm>
    </dsp:sp>
    <dsp:sp modelId="{490A8A30-07C3-4472-90CF-C6906696C6D7}">
      <dsp:nvSpPr>
        <dsp:cNvPr id="0" name=""/>
        <dsp:cNvSpPr/>
      </dsp:nvSpPr>
      <dsp:spPr>
        <a:xfrm>
          <a:off x="7627351" y="3031913"/>
          <a:ext cx="2634599" cy="13172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Tallow 	 </a:t>
          </a:r>
          <a:endParaRPr lang="en-US" sz="4200" kern="1200" dirty="0"/>
        </a:p>
      </dsp:txBody>
      <dsp:txXfrm>
        <a:off x="7665933" y="3070495"/>
        <a:ext cx="2557435" cy="1240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E967-2C8A-4418-A4C7-E9AEDA6F0DC3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233E7-D662-4388-8E3C-0D30765C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6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A468D-7BD5-40FF-875C-17B7FE385E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22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33E7-D662-4388-8E3C-0D30765C3B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33E7-D662-4388-8E3C-0D30765C3B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9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8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9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4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7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9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5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88" y="152400"/>
            <a:ext cx="12188825" cy="685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1917" y="1524000"/>
            <a:ext cx="580644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50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3611"/>
            <a:ext cx="10969943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ADVANTAGES RENDERING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990601"/>
            <a:ext cx="10969943" cy="5410200"/>
          </a:xfrm>
        </p:spPr>
        <p:txBody>
          <a:bodyPr>
            <a:noAutofit/>
          </a:bodyPr>
          <a:lstStyle/>
          <a:p>
            <a:r>
              <a:rPr lang="en-US" b="1" dirty="0"/>
              <a:t>Sterilization of animal </a:t>
            </a:r>
            <a:r>
              <a:rPr lang="en-US" b="1" dirty="0" smtClean="0"/>
              <a:t>by-products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The sterilization process kills all forms of microbial life, including transmissible </a:t>
            </a:r>
            <a:r>
              <a:rPr lang="en-US" dirty="0" smtClean="0"/>
              <a:t>agents. The cooking </a:t>
            </a:r>
            <a:r>
              <a:rPr lang="en-US" dirty="0"/>
              <a:t>system sterilizes the animal by-products for it to be save to </a:t>
            </a:r>
            <a:r>
              <a:rPr lang="en-US" dirty="0" smtClean="0"/>
              <a:t>handle</a:t>
            </a:r>
          </a:p>
          <a:p>
            <a:r>
              <a:rPr lang="en-US" b="1" dirty="0" smtClean="0"/>
              <a:t>Production of useful edible and inedible products</a:t>
            </a:r>
          </a:p>
          <a:p>
            <a:pPr marL="0" indent="0">
              <a:buNone/>
            </a:pPr>
            <a:r>
              <a:rPr lang="en-US" dirty="0"/>
              <a:t>The fat can be used in animal </a:t>
            </a:r>
            <a:r>
              <a:rPr lang="en-US" dirty="0" smtClean="0"/>
              <a:t>feed, pet feed </a:t>
            </a:r>
            <a:r>
              <a:rPr lang="en-US" dirty="0"/>
              <a:t>in soap-making, in candles, as a raw material for biodiesel production, and as a feed-stock for the chemical </a:t>
            </a:r>
            <a:r>
              <a:rPr lang="en-US" dirty="0" smtClean="0"/>
              <a:t>industry</a:t>
            </a:r>
          </a:p>
          <a:p>
            <a:pPr marL="0" indent="0">
              <a:buNone/>
            </a:pPr>
            <a:r>
              <a:rPr lang="en-US" dirty="0" smtClean="0"/>
              <a:t>In the steel rolling </a:t>
            </a:r>
            <a:r>
              <a:rPr lang="en-US" dirty="0"/>
              <a:t>industry, providing lubrication when compressing steel sheets.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nk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88825" cy="6857999"/>
          </a:xfrm>
        </p:spPr>
      </p:pic>
      <p:sp>
        <p:nvSpPr>
          <p:cNvPr id="5" name="TextBox 4"/>
          <p:cNvSpPr txBox="1"/>
          <p:nvPr/>
        </p:nvSpPr>
        <p:spPr>
          <a:xfrm>
            <a:off x="4646612" y="2895601"/>
            <a:ext cx="3505200" cy="12192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Edwardian Script ITC" pitchFamily="66" charset="0"/>
                <a:cs typeface="Arial" pitchFamily="34" charset="0"/>
              </a:rPr>
              <a:t>Thank You </a:t>
            </a:r>
            <a:r>
              <a:rPr lang="en-US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en-US" sz="6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D6159-9E58-4331-9473-E5ECCE17E3C2}" type="slidenum"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66028" y="990600"/>
            <a:ext cx="12032111" cy="929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FATS AND OILS </a:t>
            </a:r>
            <a:endParaRPr lang="en-US" sz="4000" b="1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93742" y="2438400"/>
            <a:ext cx="11738369" cy="44196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			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FST-403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Sc. (Hons). Food and Science and technology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INSTITUTE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OF FOOD SCIENCE AND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NUTRITION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UNIVERSITY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OF SARGODHA,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SARGODHA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endParaRPr lang="en-US" sz="2400" b="1" u="sng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n-US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6339" y="6492877"/>
            <a:ext cx="2742486" cy="365125"/>
          </a:xfrm>
        </p:spPr>
        <p:txBody>
          <a:bodyPr/>
          <a:lstStyle/>
          <a:p>
            <a:fld id="{11F54D89-8ECD-48C2-BC8A-6587B8EE4BD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88825" cy="12954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LECTURE OUTLINE</a:t>
            </a:r>
            <a:endParaRPr lang="en-US" sz="40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77811" y="6477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411" y="1273629"/>
            <a:ext cx="11734800" cy="5548700"/>
          </a:xfrm>
        </p:spPr>
        <p:txBody>
          <a:bodyPr>
            <a:noAutofit/>
          </a:bodyPr>
          <a:lstStyle/>
          <a:p>
            <a:pPr lvl="0" algn="just">
              <a:lnSpc>
                <a:spcPct val="200000"/>
              </a:lnSpc>
              <a:spcBef>
                <a:spcPts val="0"/>
              </a:spcBef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Rendering of fats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Introduction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Types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Process</a:t>
            </a: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Advantages  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200000"/>
              </a:lnSpc>
              <a:spcBef>
                <a:spcPts val="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8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12" y="0"/>
            <a:ext cx="12114213" cy="11430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RENDERING OF FATS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4611" y="1524000"/>
            <a:ext cx="12114213" cy="601979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Rendering</a:t>
            </a:r>
            <a:r>
              <a:rPr lang="en-US" dirty="0"/>
              <a:t> is a process that converts waste animal </a:t>
            </a:r>
            <a:r>
              <a:rPr lang="en-US" dirty="0" smtClean="0"/>
              <a:t>tissue into </a:t>
            </a:r>
            <a:r>
              <a:rPr lang="en-US" dirty="0"/>
              <a:t>stable, usable materials. 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Rendering can be carried out on an 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Industrial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Farm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 </a:t>
            </a:r>
            <a:r>
              <a:rPr lang="en-US" dirty="0"/>
              <a:t>kitchen </a:t>
            </a:r>
            <a:r>
              <a:rPr lang="en-US" dirty="0" smtClean="0"/>
              <a:t>scale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R</a:t>
            </a:r>
            <a:r>
              <a:rPr lang="en-US" dirty="0" smtClean="0"/>
              <a:t>endering is carried out to covert  </a:t>
            </a:r>
            <a:r>
              <a:rPr lang="en-US" dirty="0"/>
              <a:t>whole animal fatty tissue into purified fats like lard or </a:t>
            </a:r>
            <a:r>
              <a:rPr lang="en-US" dirty="0" smtClean="0"/>
              <a:t>tallow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012" y="2314574"/>
            <a:ext cx="297180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50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12" y="1524000"/>
            <a:ext cx="11811000" cy="5334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dirty="0"/>
              <a:t>In animal products the majority of tissue processed comes from </a:t>
            </a:r>
            <a:r>
              <a:rPr lang="en-US" dirty="0" smtClean="0"/>
              <a:t>slaughterhouses and butcher </a:t>
            </a:r>
            <a:r>
              <a:rPr lang="en-US" dirty="0"/>
              <a:t>shop trimmings and expired meat from grocery stores. </a:t>
            </a:r>
            <a:endParaRPr lang="en-US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The </a:t>
            </a:r>
            <a:r>
              <a:rPr lang="en-US" dirty="0"/>
              <a:t>most common animal sources are beef, </a:t>
            </a:r>
            <a:r>
              <a:rPr lang="en-US" dirty="0" smtClean="0"/>
              <a:t>mutton </a:t>
            </a:r>
            <a:r>
              <a:rPr lang="en-US" dirty="0"/>
              <a:t>and </a:t>
            </a:r>
            <a:r>
              <a:rPr lang="en-US" dirty="0" smtClean="0"/>
              <a:t>poultry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/>
              <a:t>Rendering plants often also handle other </a:t>
            </a:r>
            <a:endParaRPr lang="en-US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materials</a:t>
            </a:r>
            <a:r>
              <a:rPr lang="en-US" dirty="0"/>
              <a:t>, such as slaughterhouse blood, feathers and </a:t>
            </a:r>
            <a:r>
              <a:rPr lang="en-US" dirty="0" smtClean="0"/>
              <a:t>hair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828" y="4156345"/>
            <a:ext cx="2476500" cy="256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2" y="152400"/>
            <a:ext cx="10512862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295400"/>
            <a:ext cx="10512862" cy="4881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rendering process varies in a number of ways: </a:t>
            </a:r>
          </a:p>
          <a:p>
            <a:r>
              <a:rPr lang="en-US" dirty="0"/>
              <a:t>Whether the end products are used as human or animal food depends on the quality of input material and the processing methods and </a:t>
            </a:r>
            <a:r>
              <a:rPr lang="en-US" dirty="0" smtClean="0"/>
              <a:t>equipment</a:t>
            </a:r>
            <a:endParaRPr lang="en-US" dirty="0"/>
          </a:p>
          <a:p>
            <a:r>
              <a:rPr lang="en-US" dirty="0"/>
              <a:t>The material may be processed by wet or dry means. In wet processing, either boiling water or steam is added to the material, separating fat into a floating phase. In dry processing, fat is released by dehydrating the raw </a:t>
            </a:r>
            <a:r>
              <a:rPr lang="en-US" dirty="0" smtClean="0"/>
              <a:t>material</a:t>
            </a:r>
            <a:endParaRPr lang="en-US" dirty="0"/>
          </a:p>
          <a:p>
            <a:r>
              <a:rPr lang="en-US" dirty="0"/>
              <a:t>The temperature range used may be high or </a:t>
            </a:r>
            <a:r>
              <a:rPr lang="en-US" dirty="0" smtClean="0"/>
              <a:t>low</a:t>
            </a:r>
            <a:endParaRPr lang="en-US" dirty="0"/>
          </a:p>
          <a:p>
            <a:r>
              <a:rPr lang="en-US" dirty="0"/>
              <a:t>Rendering may be done either in discrete batches or in a continuous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/>
              <a:t>The processing plant may be operated by an independent company that buys input material from suppliers, or by a packing plant that produces the material </a:t>
            </a:r>
            <a:r>
              <a:rPr lang="en-US" dirty="0" smtClean="0"/>
              <a:t>in-house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2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RENDERING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781180"/>
              </p:ext>
            </p:extLst>
          </p:nvPr>
        </p:nvGraphicFramePr>
        <p:xfrm>
          <a:off x="838200" y="1825625"/>
          <a:ext cx="105124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72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WET RENDERING/EDIBLE RENDERING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447800"/>
            <a:ext cx="10512862" cy="4729163"/>
          </a:xfrm>
        </p:spPr>
        <p:txBody>
          <a:bodyPr/>
          <a:lstStyle/>
          <a:p>
            <a:r>
              <a:rPr lang="en-US" dirty="0"/>
              <a:t>Edible rendering processes are basically meat processing operations and produce </a:t>
            </a:r>
            <a:r>
              <a:rPr lang="en-US" dirty="0" smtClean="0"/>
              <a:t>lard or </a:t>
            </a:r>
            <a:r>
              <a:rPr lang="en-US" dirty="0"/>
              <a:t>edible </a:t>
            </a:r>
            <a:r>
              <a:rPr lang="en-US" dirty="0" smtClean="0"/>
              <a:t>tallow for </a:t>
            </a:r>
            <a:r>
              <a:rPr lang="en-US" dirty="0"/>
              <a:t>use in food products. </a:t>
            </a:r>
            <a:endParaRPr lang="en-US" dirty="0" smtClean="0"/>
          </a:p>
          <a:p>
            <a:r>
              <a:rPr lang="en-US" dirty="0" smtClean="0"/>
              <a:t>In this process, a vessel is filled with fatty material with small amount of water and steam is injected to boil the water and displace the air</a:t>
            </a:r>
          </a:p>
          <a:p>
            <a:r>
              <a:rPr lang="en-US" dirty="0" smtClean="0"/>
              <a:t>Vessel is then closed, except for a small vent and steam operation is continued</a:t>
            </a:r>
          </a:p>
          <a:p>
            <a:r>
              <a:rPr lang="en-US" dirty="0" smtClean="0"/>
              <a:t>Agitator/centrifugal force is provided during cooking operation</a:t>
            </a:r>
          </a:p>
          <a:p>
            <a:r>
              <a:rPr lang="en-US" dirty="0" smtClean="0"/>
              <a:t>During this process, fats separates from solid and rises to top</a:t>
            </a:r>
          </a:p>
          <a:p>
            <a:r>
              <a:rPr lang="en-US" dirty="0" smtClean="0"/>
              <a:t>Fat is drawn off and purified </a:t>
            </a:r>
          </a:p>
        </p:txBody>
      </p:sp>
    </p:spTree>
    <p:extLst>
      <p:ext uri="{BB962C8B-B14F-4D97-AF65-F5344CB8AC3E}">
        <p14:creationId xmlns:p14="http://schemas.microsoft.com/office/powerpoint/2010/main" val="40988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1" y="255134"/>
            <a:ext cx="1051286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DRY RENDERING/INEDIBLE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295400"/>
            <a:ext cx="10512862" cy="48815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Dry rendering involves cooking of material at 115C to 120C in agitated, steam jacketed vessels until the moisture is evaporated usually 1.5 hours to 4 hours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water/steam is injected inside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cooked material is then screened to drain off free fat either through centrifugation or filtration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17270</TotalTime>
  <Words>503</Words>
  <Application>Microsoft Office PowerPoint</Application>
  <PresentationFormat>Custom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Edwardian Script ITC</vt:lpstr>
      <vt:lpstr>Times New Roman</vt:lpstr>
      <vt:lpstr>Wingdings</vt:lpstr>
      <vt:lpstr>Office Theme</vt:lpstr>
      <vt:lpstr>PowerPoint Presentation</vt:lpstr>
      <vt:lpstr>FATS AND OILS </vt:lpstr>
      <vt:lpstr>                         LECTURE OUTLINE</vt:lpstr>
      <vt:lpstr>RENDERING OF FATS</vt:lpstr>
      <vt:lpstr> RENDERING</vt:lpstr>
      <vt:lpstr> RENDERING</vt:lpstr>
      <vt:lpstr> RENDERING</vt:lpstr>
      <vt:lpstr>WET RENDERING/EDIBLE RENDERING</vt:lpstr>
      <vt:lpstr>DRY RENDERING/INEDIBLE RENDERING</vt:lpstr>
      <vt:lpstr> RENDERING</vt:lpstr>
      <vt:lpstr> ADVANTAGES RENDERING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Dell</dc:creator>
  <cp:lastModifiedBy>Dr.Anjum</cp:lastModifiedBy>
  <cp:revision>142</cp:revision>
  <dcterms:created xsi:type="dcterms:W3CDTF">2016-11-19T17:38:05Z</dcterms:created>
  <dcterms:modified xsi:type="dcterms:W3CDTF">2020-12-03T19:32:26Z</dcterms:modified>
</cp:coreProperties>
</file>