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A3A6-0516-445A-9F55-5D2573B44D0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24CA-633A-4F71-A0CE-828E7235A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A3A6-0516-445A-9F55-5D2573B44D0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24CA-633A-4F71-A0CE-828E7235A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A3A6-0516-445A-9F55-5D2573B44D0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24CA-633A-4F71-A0CE-828E7235AB4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A3A6-0516-445A-9F55-5D2573B44D0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24CA-633A-4F71-A0CE-828E7235AB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A3A6-0516-445A-9F55-5D2573B44D0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24CA-633A-4F71-A0CE-828E7235A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A3A6-0516-445A-9F55-5D2573B44D0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24CA-633A-4F71-A0CE-828E7235AB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A3A6-0516-445A-9F55-5D2573B44D0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24CA-633A-4F71-A0CE-828E7235A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A3A6-0516-445A-9F55-5D2573B44D0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24CA-633A-4F71-A0CE-828E7235A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A3A6-0516-445A-9F55-5D2573B44D0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24CA-633A-4F71-A0CE-828E7235A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A3A6-0516-445A-9F55-5D2573B44D0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24CA-633A-4F71-A0CE-828E7235AB4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A3A6-0516-445A-9F55-5D2573B44D0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24CA-633A-4F71-A0CE-828E7235AB4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51DA3A6-0516-445A-9F55-5D2573B44D0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81A24CA-633A-4F71-A0CE-828E7235AB4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9812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Pattern Of Urbanization 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31139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BY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Shahzad Ali &amp; </a:t>
            </a:r>
            <a:r>
              <a:rPr lang="en-US" sz="2800" b="1" dirty="0" err="1" smtClean="0">
                <a:solidFill>
                  <a:schemeClr val="bg1"/>
                </a:solidFill>
              </a:rPr>
              <a:t>Sohail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awan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TO</a:t>
            </a:r>
          </a:p>
          <a:p>
            <a:r>
              <a:rPr lang="en-US" sz="2800" b="1" dirty="0" err="1" smtClean="0"/>
              <a:t>Mr.Zeeshan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Manzoor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4340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9600"/>
            <a:ext cx="76200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35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96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33400" y="1229591"/>
            <a:ext cx="8001000" cy="542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smtClean="0">
                <a:solidFill>
                  <a:srgbClr val="FFFF00"/>
                </a:solidFill>
              </a:rPr>
              <a:t>THANKS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1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14600" y="3352800"/>
            <a:ext cx="43434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   </a:t>
            </a:r>
            <a:r>
              <a:rPr lang="en-US" sz="4000" b="1" dirty="0" smtClean="0">
                <a:solidFill>
                  <a:schemeClr val="tx1"/>
                </a:solidFill>
                <a:latin typeface="Arial Narrow" pitchFamily="34" charset="0"/>
              </a:rPr>
              <a:t>Urbanization</a:t>
            </a:r>
            <a:endParaRPr lang="en-US" sz="4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114800" y="865909"/>
            <a:ext cx="1143000" cy="1905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5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rbaniz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296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3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Urbanisation in in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Urbanisation in in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Urbanisation in indi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75" y="609600"/>
            <a:ext cx="7235825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3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"/>
            <a:ext cx="7564582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67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8600"/>
            <a:ext cx="7086600" cy="624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54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"/>
            <a:ext cx="80010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74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72067" y="1676400"/>
            <a:ext cx="7408333" cy="444976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Push Factor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Lack of educational facilities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Lack of  job oppurnities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Lack of health facilities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Unemployment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Lack of hospitals </a:t>
            </a:r>
          </a:p>
        </p:txBody>
      </p:sp>
    </p:spTree>
    <p:extLst>
      <p:ext uri="{BB962C8B-B14F-4D97-AF65-F5344CB8AC3E}">
        <p14:creationId xmlns:p14="http://schemas.microsoft.com/office/powerpoint/2010/main" val="348355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3400"/>
            <a:ext cx="8309264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71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</TotalTime>
  <Words>33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Pattern Of Urbanization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care</dc:creator>
  <cp:lastModifiedBy>pc care</cp:lastModifiedBy>
  <cp:revision>4</cp:revision>
  <dcterms:created xsi:type="dcterms:W3CDTF">2020-10-22T04:20:36Z</dcterms:created>
  <dcterms:modified xsi:type="dcterms:W3CDTF">2020-10-22T05:01:57Z</dcterms:modified>
</cp:coreProperties>
</file>