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8" r:id="rId4"/>
    <p:sldId id="260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C8809-B0CF-474F-AFA5-EA7836CAB4F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D25B3-BA2D-4D4E-A0C6-FC1FD84F8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67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D25B3-BA2D-4D4E-A0C6-FC1FD84F81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Repercussion=an unintended consequence of an event or action, especially an unwelcome 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D25B3-BA2D-4D4E-A0C6-FC1FD84F81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3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5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6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2254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38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961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40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7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44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4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4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4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9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2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1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2C34F-5031-4AED-8EA2-10FF7478A29D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B9EDC8-635B-4D5C-9DC8-56B5F9A5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1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376" y="1651379"/>
            <a:ext cx="840702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Drugs Used in Anemia</a:t>
            </a:r>
          </a:p>
          <a:p>
            <a:r>
              <a:rPr lang="en-US" sz="3200" dirty="0" smtClean="0"/>
              <a:t>Dr.Taseer Ahmad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633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69" y="183890"/>
            <a:ext cx="11880113" cy="648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9392" y="959093"/>
            <a:ext cx="93714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There are more than 400 types of anemia, which are divided into three groups: Anemia caused by blood loss.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Anemia caused by decreased or faulty red blood cell production.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Anemia caused by destruction of red blood </a:t>
            </a:r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cells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222222"/>
                </a:solidFill>
                <a:latin typeface="arial" panose="020B0604020202020204" pitchFamily="34" charset="0"/>
              </a:rPr>
              <a:t>Anemia</a:t>
            </a:r>
            <a:r>
              <a:rPr lang="en-US" sz="3600" dirty="0">
                <a:solidFill>
                  <a:srgbClr val="222222"/>
                </a:solidFill>
                <a:latin typeface="arial" panose="020B0604020202020204" pitchFamily="34" charset="0"/>
              </a:rPr>
              <a:t> is a condition that develops when your blood lacks enough healthy red blood cells or hemoglobin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1298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10" y="190214"/>
            <a:ext cx="11432377" cy="666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323" y="125246"/>
            <a:ext cx="6672973" cy="629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37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49328"/>
            <a:ext cx="11832609" cy="690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35" y="0"/>
            <a:ext cx="115695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4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993</TotalTime>
  <Words>64</Words>
  <Application>Microsoft Office PowerPoint</Application>
  <PresentationFormat>Widescreen</PresentationFormat>
  <Paragraphs>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TASEER</dc:creator>
  <cp:lastModifiedBy>Windows User</cp:lastModifiedBy>
  <cp:revision>6</cp:revision>
  <dcterms:created xsi:type="dcterms:W3CDTF">2015-11-13T04:32:19Z</dcterms:created>
  <dcterms:modified xsi:type="dcterms:W3CDTF">2018-10-23T17:36:46Z</dcterms:modified>
</cp:coreProperties>
</file>