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C7359-E673-43EB-BEF1-9EBEF71103C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1E9AC-D1B6-4E31-8F30-E0A90EC73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9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EA5A05E-ADE8-4EF2-A100-BCE48473D731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5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41D5-13E0-4F28-A231-D2FC06821198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5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1AA3-3E50-4552-BB12-E5779246664E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8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3765-EBAE-46E2-B164-96192D5B6431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5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0B1A-FC58-4B9F-989F-881ABCAA6E51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1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3C2E-305E-4D50-B216-3DD4CF9A891D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86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5DFD-2FC0-4801-B54A-BB18412263DA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55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354D750-43C9-45EB-A097-262279E54B6A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4316F5C-D070-4E50-9D15-D2C36A32313D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1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4573-86C4-47BD-AD9B-B62AD83B44D1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6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CA6-B728-4C5F-961E-A343ECB35B68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5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9435-BFD4-4DDF-A46C-7C654DD3E323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7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42D3-D156-49F4-914B-892B1DA34AE6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3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99BD-3426-4349-8F01-636CE1E11658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0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491A-0E3A-448F-94DB-982AE9C3DBBE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9A4E-12AD-45DE-984C-BCE72A54C3FF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3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CD7B-A8CC-46DD-B892-B0226B15BCA0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3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9FD305B-4032-4AC1-9336-872D1AC7D847}" type="datetime1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2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What are Stomata?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Stomata are specialized epidermal structures that are essential for plant survival and productivity.</a:t>
            </a:r>
          </a:p>
          <a:p>
            <a:pPr lvl="0">
              <a:lnSpc>
                <a:spcPct val="2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guard cells around a pore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Involved in Gas exchange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6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K</a:t>
            </a:r>
            <a:r>
              <a:rPr lang="en-US" b="1" baseline="30000" dirty="0"/>
              <a:t>+</a:t>
            </a:r>
            <a:r>
              <a:rPr lang="en-US" b="1" dirty="0"/>
              <a:t> ion Balance: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76056" y="2176187"/>
            <a:ext cx="45831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 uptake is balanced by counter ions, mainly , Cl obtained from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apoplast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Malate 2-  that is derived from the starch breakdown or NO3- 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+_opne&amp;closed-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81" y="2219081"/>
            <a:ext cx="2202860" cy="463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75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of stomata: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1417" y="2233749"/>
            <a:ext cx="92876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During Stomatal closure, the inhibition of H</a:t>
            </a:r>
            <a:r>
              <a:rPr lang="en-US" sz="32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ATPase and the activation of anion channels together result in membrane depolarization.</a:t>
            </a: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Membrane depolarization creates a driving force for the efflux of K+.</a:t>
            </a: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The cytoplasmic Ca2+ -release via channels situated in both the PM and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Tonoplast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5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976" y="689124"/>
            <a:ext cx="9249639" cy="1087424"/>
          </a:xfrm>
        </p:spPr>
        <p:txBody>
          <a:bodyPr>
            <a:noAutofit/>
          </a:bodyPr>
          <a:lstStyle/>
          <a:p>
            <a:r>
              <a:rPr lang="en-US" sz="3200" b="1" dirty="0" err="1"/>
              <a:t>Abscisic</a:t>
            </a:r>
            <a:r>
              <a:rPr lang="en-US" sz="3200" b="1" dirty="0"/>
              <a:t>  Acid – How The Proper Regulator Of Main Regulator Of Stomatal Movement Is Achieved In Plants: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802674" y="2129246"/>
            <a:ext cx="8151223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A main regulator of stomatal movement.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A main regulator of stomatal movement.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Synthesized in plastids and cytosol mainly in vascular parenchyma but also in guard cells.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7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Regulation Of Stomatal Opening During Diurnal Cycle – The Role Of ABA: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49085" y="2272937"/>
            <a:ext cx="9091748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In darkness, stomata are closed. This is probably caused by an intensive ABA accumulation through the biosynthesis of ABA in the guard cells   and the simultaneous import of endogenous ABA from the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apoplast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to the guard cells using ABA transporters 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During the night, elevated levels of CO2 in the leaves were observed due to respiration.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6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Protein involved in ABA signaling in stomata:</a:t>
            </a:r>
          </a:p>
        </p:txBody>
      </p:sp>
      <p:sp>
        <p:nvSpPr>
          <p:cNvPr id="3" name="Rectangle 2"/>
          <p:cNvSpPr/>
          <p:nvPr/>
        </p:nvSpPr>
        <p:spPr>
          <a:xfrm>
            <a:off x="1998618" y="2443565"/>
            <a:ext cx="791774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GPA1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positive regulator of stomatal opening.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Midday, ABA is delivered to the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apoplast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around the guard cells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evening, ABA biosynthesis outweighs the ABA catabolism in the guard cells, which leads to stomatal closure.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6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Theories: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2800" b="1" dirty="0"/>
              <a:t>Theory Of Photosynthesis In Guard Cells:</a:t>
            </a:r>
          </a:p>
          <a:p>
            <a:pPr lvl="0"/>
            <a:r>
              <a:rPr lang="en-US" sz="2800" b="1" dirty="0"/>
              <a:t>By Von </a:t>
            </a:r>
            <a:r>
              <a:rPr lang="en-US" sz="2800" b="1" dirty="0" err="1"/>
              <a:t>Mohl</a:t>
            </a:r>
            <a:r>
              <a:rPr lang="en-US" sz="2800" b="1" dirty="0"/>
              <a:t>(1856),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b="1" dirty="0"/>
              <a:t>Theory of starch-sugar interconversion</a:t>
            </a:r>
            <a:r>
              <a:rPr lang="en-US" b="1" dirty="0"/>
              <a:t>:</a:t>
            </a:r>
          </a:p>
          <a:p>
            <a:r>
              <a:rPr lang="en-US" sz="2800" b="1" dirty="0"/>
              <a:t>By Sayre(1926).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8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3120" y="1946367"/>
            <a:ext cx="84386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3.Theory of starch-glucose interconversion: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Steward in 1964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12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effecting stomatal action: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6840" y="2417438"/>
            <a:ext cx="6319230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Concentration of K+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CO2 concentration.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Tepmerature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 contents in mesophyll.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54331" y="2746523"/>
            <a:ext cx="74545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per above discussion, it can be concluded that stomatal opening and closing is equally effected by each factor and is necessary for plant survival.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8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2" y="966651"/>
            <a:ext cx="10272268" cy="527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stomata in dihydric conditions: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8983" y="2403566"/>
            <a:ext cx="75111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Opening and closing is achieved by swelling and shrinking of the Guard cells which is driven by gas exchange; cytoskeleton recognition and metabolic production.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rapid reaction is regulated by a complex network of signaling pathways, in which the major and the best known player,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Abcisic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 (ABA) acts in concert with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jasmonates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(JA), ethylene, auxins , and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cytokinins</a:t>
            </a:r>
            <a:r>
              <a:rPr lang="en-US" b="1" dirty="0"/>
              <a:t>.</a:t>
            </a:r>
            <a:endParaRPr lang="en-US" dirty="0"/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6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and negative regulators of stomatal opening: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9349" y="2024744"/>
            <a:ext cx="7824651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ABA and JA are positive regulators of stomatal closure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auxins and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cytokinins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positive regulators of stomatal opening.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ethylene is ambiguous because it can act as Both Positive and Negative regulator of stomatal opening.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1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Enzymes involved in stomatal action: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0343" y="2155371"/>
            <a:ext cx="85300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Stomatal action is under the control of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Phytohormones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, particularly when draught condition is considered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0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650" y="636873"/>
            <a:ext cx="9784080" cy="15087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Regulatory Role Of Ion Channels Localized In The Guard Cell Membrane In The Opening And Closing Of Stomata: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24296" y="1968724"/>
            <a:ext cx="82687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Proper gas exchange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Prevents excessive water loss.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Mature guard cells don’t have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plasmodesmata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for this reason more influx and efflux of solutes occur via ion channels, transporters and pumps that are localized in the Plasma membrane (PM).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action of ion channels, transporters and pumps that are essential for stomatal function is well documented and supported by molecular studies involving mutants in the genes encoding the protein.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5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6732" y="796834"/>
            <a:ext cx="85431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guard cells, the action of H</a:t>
            </a:r>
            <a:r>
              <a:rPr 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-ATPase activity is positively regulated by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blue light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auxins</a:t>
            </a:r>
          </a:p>
          <a:p>
            <a:r>
              <a:rPr lang="en-US" dirty="0"/>
              <a:t> </a:t>
            </a: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Whereas Ca2+ and ABA act as negative regulators. The efflux of H+ hyperpolarizes the PM and leads to K+ uptake.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4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486" y="1018903"/>
            <a:ext cx="73805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Another signal that activates the influx of K via K channels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Acidification of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apoplast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via H extrusion from guard cells.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925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2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e 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637" y="561704"/>
            <a:ext cx="5815797" cy="613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28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709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Ion Boardroom</vt:lpstr>
      <vt:lpstr>    What are Stomata?  </vt:lpstr>
      <vt:lpstr>PowerPoint Presentation</vt:lpstr>
      <vt:lpstr>Role of stomata in dihydric conditions:</vt:lpstr>
      <vt:lpstr>Positive and negative regulators of stomatal opening:</vt:lpstr>
      <vt:lpstr>Enzymes involved in stomatal action:</vt:lpstr>
      <vt:lpstr>The Regulatory Role Of Ion Channels Localized In The Guard Cell Membrane In The Opening And Closing Of Stomata: </vt:lpstr>
      <vt:lpstr>PowerPoint Presentation</vt:lpstr>
      <vt:lpstr>PowerPoint Presentation</vt:lpstr>
      <vt:lpstr>PowerPoint Presentation</vt:lpstr>
      <vt:lpstr> K+ ion Balance: </vt:lpstr>
      <vt:lpstr>Closing of stomata:</vt:lpstr>
      <vt:lpstr>Abscisic  Acid – How The Proper Regulator Of Main Regulator Of Stomatal Movement Is Achieved In Plants:</vt:lpstr>
      <vt:lpstr>Regulation Of Stomatal Opening During Diurnal Cycle – The Role Of ABA: </vt:lpstr>
      <vt:lpstr>Protein involved in ABA signaling in stomata:</vt:lpstr>
      <vt:lpstr>Theories:</vt:lpstr>
      <vt:lpstr>PowerPoint Presentation</vt:lpstr>
      <vt:lpstr>Factors effecting stomatal action:</vt:lpstr>
      <vt:lpstr>Conclusions: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Botany Term Paper Assignment</dc:title>
  <dc:creator>ALLAH1234</dc:creator>
  <cp:lastModifiedBy>Zaryab Ali</cp:lastModifiedBy>
  <cp:revision>9</cp:revision>
  <dcterms:created xsi:type="dcterms:W3CDTF">2020-04-19T14:53:28Z</dcterms:created>
  <dcterms:modified xsi:type="dcterms:W3CDTF">2020-04-25T10:15:41Z</dcterms:modified>
</cp:coreProperties>
</file>