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4C70AD-704F-423A-B52F-AB1717977165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9C2073-5B86-4125-AA42-ECAF327068B9}">
      <dgm:prSet phldrT="[Text]" custT="1"/>
      <dgm:spPr/>
      <dgm:t>
        <a:bodyPr/>
        <a:lstStyle/>
        <a:p>
          <a:r>
            <a:rPr lang="en-US" sz="2400" b="1" dirty="0"/>
            <a:t>Classification of Social Processes</a:t>
          </a:r>
        </a:p>
      </dgm:t>
    </dgm:pt>
    <dgm:pt modelId="{AAE09090-F50F-4D4E-8431-202DF9624B41}" type="parTrans" cxnId="{D944879C-BD59-482B-BCE6-5CC6543A7E67}">
      <dgm:prSet/>
      <dgm:spPr/>
      <dgm:t>
        <a:bodyPr/>
        <a:lstStyle/>
        <a:p>
          <a:endParaRPr lang="en-US"/>
        </a:p>
      </dgm:t>
    </dgm:pt>
    <dgm:pt modelId="{1A13294C-B770-4A9B-8DC1-BA0FB15054D8}" type="sibTrans" cxnId="{D944879C-BD59-482B-BCE6-5CC6543A7E67}">
      <dgm:prSet/>
      <dgm:spPr/>
      <dgm:t>
        <a:bodyPr/>
        <a:lstStyle/>
        <a:p>
          <a:endParaRPr lang="en-US"/>
        </a:p>
      </dgm:t>
    </dgm:pt>
    <dgm:pt modelId="{3273D722-97F4-498B-A511-923EA465B0A1}" type="asst">
      <dgm:prSet phldrT="[Text]"/>
      <dgm:spPr/>
      <dgm:t>
        <a:bodyPr/>
        <a:lstStyle/>
        <a:p>
          <a:r>
            <a:rPr lang="en-US" dirty="0"/>
            <a:t>Information Based</a:t>
          </a:r>
        </a:p>
      </dgm:t>
    </dgm:pt>
    <dgm:pt modelId="{DE4B5AF0-D53C-4615-886E-D0C1DAE131E6}" type="parTrans" cxnId="{13EFA869-5448-475B-8096-2CC588D7DC1B}">
      <dgm:prSet/>
      <dgm:spPr/>
      <dgm:t>
        <a:bodyPr/>
        <a:lstStyle/>
        <a:p>
          <a:endParaRPr lang="en-US"/>
        </a:p>
      </dgm:t>
    </dgm:pt>
    <dgm:pt modelId="{7A9643B0-539C-4E98-9076-A44C599EDBDC}" type="sibTrans" cxnId="{13EFA869-5448-475B-8096-2CC588D7DC1B}">
      <dgm:prSet/>
      <dgm:spPr/>
      <dgm:t>
        <a:bodyPr/>
        <a:lstStyle/>
        <a:p>
          <a:endParaRPr lang="en-US"/>
        </a:p>
      </dgm:t>
    </dgm:pt>
    <dgm:pt modelId="{E0421064-9E9E-48E5-A1DF-6689B0788B6F}">
      <dgm:prSet phldrT="[Text]"/>
      <dgm:spPr/>
      <dgm:t>
        <a:bodyPr/>
        <a:lstStyle/>
        <a:p>
          <a:r>
            <a:rPr lang="en-US" dirty="0"/>
            <a:t>Basic Social Processes</a:t>
          </a:r>
        </a:p>
      </dgm:t>
    </dgm:pt>
    <dgm:pt modelId="{DF236B75-890F-46EE-A5FC-7E3F0BC051F1}" type="parTrans" cxnId="{0AE4D3A9-15DF-4585-B91D-0345FF9FA3F8}">
      <dgm:prSet/>
      <dgm:spPr/>
      <dgm:t>
        <a:bodyPr/>
        <a:lstStyle/>
        <a:p>
          <a:endParaRPr lang="en-US"/>
        </a:p>
      </dgm:t>
    </dgm:pt>
    <dgm:pt modelId="{57729FFD-882D-4DAA-B449-3732A5E40245}" type="sibTrans" cxnId="{0AE4D3A9-15DF-4585-B91D-0345FF9FA3F8}">
      <dgm:prSet/>
      <dgm:spPr/>
      <dgm:t>
        <a:bodyPr/>
        <a:lstStyle/>
        <a:p>
          <a:endParaRPr lang="en-US"/>
        </a:p>
      </dgm:t>
    </dgm:pt>
    <dgm:pt modelId="{8A2BB242-78A4-4FCE-BE94-6311B503B33B}">
      <dgm:prSet phldrT="[Text]"/>
      <dgm:spPr/>
      <dgm:t>
        <a:bodyPr/>
        <a:lstStyle/>
        <a:p>
          <a:r>
            <a:rPr lang="en-US" dirty="0"/>
            <a:t>Conjunctive Social Processes</a:t>
          </a:r>
        </a:p>
      </dgm:t>
    </dgm:pt>
    <dgm:pt modelId="{675EB0AC-3303-4E12-8678-4D73D721D9E3}" type="parTrans" cxnId="{296D5950-1FD0-436A-ABBC-30D8D1B02308}">
      <dgm:prSet/>
      <dgm:spPr/>
      <dgm:t>
        <a:bodyPr/>
        <a:lstStyle/>
        <a:p>
          <a:endParaRPr lang="en-US"/>
        </a:p>
      </dgm:t>
    </dgm:pt>
    <dgm:pt modelId="{96927116-AE54-4863-864A-641EF64160DD}" type="sibTrans" cxnId="{296D5950-1FD0-436A-ABBC-30D8D1B02308}">
      <dgm:prSet/>
      <dgm:spPr/>
      <dgm:t>
        <a:bodyPr/>
        <a:lstStyle/>
        <a:p>
          <a:endParaRPr lang="en-US"/>
        </a:p>
      </dgm:t>
    </dgm:pt>
    <dgm:pt modelId="{D2F8E7EA-E993-4A2E-BAA7-D3530F8EE31D}">
      <dgm:prSet phldrT="[Text]"/>
      <dgm:spPr/>
      <dgm:t>
        <a:bodyPr/>
        <a:lstStyle/>
        <a:p>
          <a:r>
            <a:rPr lang="en-US" dirty="0"/>
            <a:t>Disjunctive Social Processes</a:t>
          </a:r>
        </a:p>
      </dgm:t>
    </dgm:pt>
    <dgm:pt modelId="{4194138D-4ECE-4734-95CB-E8ED86819756}" type="parTrans" cxnId="{FBD8FE63-EC76-460A-863D-7620DE6DEF40}">
      <dgm:prSet/>
      <dgm:spPr/>
      <dgm:t>
        <a:bodyPr/>
        <a:lstStyle/>
        <a:p>
          <a:endParaRPr lang="en-US"/>
        </a:p>
      </dgm:t>
    </dgm:pt>
    <dgm:pt modelId="{8AC64ED5-9406-4864-8EA2-E064B6CACF34}" type="sibTrans" cxnId="{FBD8FE63-EC76-460A-863D-7620DE6DEF40}">
      <dgm:prSet/>
      <dgm:spPr/>
      <dgm:t>
        <a:bodyPr/>
        <a:lstStyle/>
        <a:p>
          <a:endParaRPr lang="en-US"/>
        </a:p>
      </dgm:t>
    </dgm:pt>
    <dgm:pt modelId="{50772470-5D7D-4FEA-A67E-EF281EF1FA08}" type="asst">
      <dgm:prSet phldrT="[Text]"/>
      <dgm:spPr/>
      <dgm:t>
        <a:bodyPr/>
        <a:lstStyle/>
        <a:p>
          <a:r>
            <a:rPr lang="en-US" dirty="0"/>
            <a:t>Unity/opposition based</a:t>
          </a:r>
        </a:p>
      </dgm:t>
    </dgm:pt>
    <dgm:pt modelId="{9C8C9CD4-DCA4-4C92-88CD-94E16DAC77BD}" type="parTrans" cxnId="{FAE4A62F-668A-4D79-8C86-B3CC8DF35663}">
      <dgm:prSet/>
      <dgm:spPr/>
      <dgm:t>
        <a:bodyPr/>
        <a:lstStyle/>
        <a:p>
          <a:endParaRPr lang="en-US"/>
        </a:p>
      </dgm:t>
    </dgm:pt>
    <dgm:pt modelId="{A034A908-1254-400E-988A-2C4B5ACEE3C2}" type="sibTrans" cxnId="{FAE4A62F-668A-4D79-8C86-B3CC8DF35663}">
      <dgm:prSet/>
      <dgm:spPr/>
      <dgm:t>
        <a:bodyPr/>
        <a:lstStyle/>
        <a:p>
          <a:endParaRPr lang="en-US"/>
        </a:p>
      </dgm:t>
    </dgm:pt>
    <dgm:pt modelId="{CE8CF63E-A85B-4EFD-9D94-EDA58CB78120}">
      <dgm:prSet/>
      <dgm:spPr/>
      <dgm:t>
        <a:bodyPr/>
        <a:lstStyle/>
        <a:p>
          <a:endParaRPr lang="en-US"/>
        </a:p>
      </dgm:t>
    </dgm:pt>
    <dgm:pt modelId="{73BC62D3-B111-4093-8E5A-C4E303130D03}" type="parTrans" cxnId="{4412438C-6910-4ADB-9202-6696DB99AA6C}">
      <dgm:prSet/>
      <dgm:spPr/>
      <dgm:t>
        <a:bodyPr/>
        <a:lstStyle/>
        <a:p>
          <a:endParaRPr lang="en-US"/>
        </a:p>
      </dgm:t>
    </dgm:pt>
    <dgm:pt modelId="{1E0364A0-3D56-464B-8DAC-DED5D6D0AEB3}" type="sibTrans" cxnId="{4412438C-6910-4ADB-9202-6696DB99AA6C}">
      <dgm:prSet/>
      <dgm:spPr/>
      <dgm:t>
        <a:bodyPr/>
        <a:lstStyle/>
        <a:p>
          <a:endParaRPr lang="en-US"/>
        </a:p>
      </dgm:t>
    </dgm:pt>
    <dgm:pt modelId="{22B2DA50-4708-4C7C-8256-306C72355C91}" type="pres">
      <dgm:prSet presAssocID="{7C4C70AD-704F-423A-B52F-AB171797716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2D15212-B33E-49CD-89DB-3F6CAAF6DD1B}" type="pres">
      <dgm:prSet presAssocID="{339C2073-5B86-4125-AA42-ECAF327068B9}" presName="hierRoot1" presStyleCnt="0">
        <dgm:presLayoutVars>
          <dgm:hierBranch val="init"/>
        </dgm:presLayoutVars>
      </dgm:prSet>
      <dgm:spPr/>
    </dgm:pt>
    <dgm:pt modelId="{32BB8589-0418-4C29-BB71-C87C32AB7537}" type="pres">
      <dgm:prSet presAssocID="{339C2073-5B86-4125-AA42-ECAF327068B9}" presName="rootComposite1" presStyleCnt="0"/>
      <dgm:spPr/>
    </dgm:pt>
    <dgm:pt modelId="{88BA78CE-4518-47EB-8536-CC864347E7D8}" type="pres">
      <dgm:prSet presAssocID="{339C2073-5B86-4125-AA42-ECAF327068B9}" presName="rootText1" presStyleLbl="alignAcc1" presStyleIdx="0" presStyleCnt="0" custScaleX="199537">
        <dgm:presLayoutVars>
          <dgm:chPref val="3"/>
        </dgm:presLayoutVars>
      </dgm:prSet>
      <dgm:spPr/>
    </dgm:pt>
    <dgm:pt modelId="{3AC51443-B4DE-4F5B-9BB6-03A197C94DDA}" type="pres">
      <dgm:prSet presAssocID="{339C2073-5B86-4125-AA42-ECAF327068B9}" presName="topArc1" presStyleLbl="parChTrans1D1" presStyleIdx="0" presStyleCnt="14"/>
      <dgm:spPr/>
    </dgm:pt>
    <dgm:pt modelId="{A7DE65A6-DAF5-482E-8CE8-CD496FC00324}" type="pres">
      <dgm:prSet presAssocID="{339C2073-5B86-4125-AA42-ECAF327068B9}" presName="bottomArc1" presStyleLbl="parChTrans1D1" presStyleIdx="1" presStyleCnt="14"/>
      <dgm:spPr/>
    </dgm:pt>
    <dgm:pt modelId="{6DDA368D-58C5-4844-B50C-EBEB4E03C126}" type="pres">
      <dgm:prSet presAssocID="{339C2073-5B86-4125-AA42-ECAF327068B9}" presName="topConnNode1" presStyleLbl="node1" presStyleIdx="0" presStyleCnt="0"/>
      <dgm:spPr/>
    </dgm:pt>
    <dgm:pt modelId="{0A915E8B-9CBC-4D67-BEE0-0F81314B2FF5}" type="pres">
      <dgm:prSet presAssocID="{339C2073-5B86-4125-AA42-ECAF327068B9}" presName="hierChild2" presStyleCnt="0"/>
      <dgm:spPr/>
    </dgm:pt>
    <dgm:pt modelId="{2588E4AB-6265-4125-B965-3A5CA95D8AB9}" type="pres">
      <dgm:prSet presAssocID="{DF236B75-890F-46EE-A5FC-7E3F0BC051F1}" presName="Name28" presStyleLbl="parChTrans1D2" presStyleIdx="0" presStyleCnt="5"/>
      <dgm:spPr/>
    </dgm:pt>
    <dgm:pt modelId="{A589613D-9C66-46F6-A291-5507FC8BD18F}" type="pres">
      <dgm:prSet presAssocID="{E0421064-9E9E-48E5-A1DF-6689B0788B6F}" presName="hierRoot2" presStyleCnt="0">
        <dgm:presLayoutVars>
          <dgm:hierBranch val="init"/>
        </dgm:presLayoutVars>
      </dgm:prSet>
      <dgm:spPr/>
    </dgm:pt>
    <dgm:pt modelId="{F47A5AFB-5132-4A8B-AD01-91C804BF18BF}" type="pres">
      <dgm:prSet presAssocID="{E0421064-9E9E-48E5-A1DF-6689B0788B6F}" presName="rootComposite2" presStyleCnt="0"/>
      <dgm:spPr/>
    </dgm:pt>
    <dgm:pt modelId="{CA817F14-FD41-4004-A32B-258E1A17B414}" type="pres">
      <dgm:prSet presAssocID="{E0421064-9E9E-48E5-A1DF-6689B0788B6F}" presName="rootText2" presStyleLbl="alignAcc1" presStyleIdx="0" presStyleCnt="0">
        <dgm:presLayoutVars>
          <dgm:chPref val="3"/>
        </dgm:presLayoutVars>
      </dgm:prSet>
      <dgm:spPr/>
    </dgm:pt>
    <dgm:pt modelId="{414A0A88-2B08-4215-9C80-7C1D95B421F4}" type="pres">
      <dgm:prSet presAssocID="{E0421064-9E9E-48E5-A1DF-6689B0788B6F}" presName="topArc2" presStyleLbl="parChTrans1D1" presStyleIdx="2" presStyleCnt="14"/>
      <dgm:spPr/>
    </dgm:pt>
    <dgm:pt modelId="{3F403A9A-E40D-47C8-ABF0-900B7103863D}" type="pres">
      <dgm:prSet presAssocID="{E0421064-9E9E-48E5-A1DF-6689B0788B6F}" presName="bottomArc2" presStyleLbl="parChTrans1D1" presStyleIdx="3" presStyleCnt="14"/>
      <dgm:spPr/>
    </dgm:pt>
    <dgm:pt modelId="{01096F0D-E34B-498F-8300-47258B66F15D}" type="pres">
      <dgm:prSet presAssocID="{E0421064-9E9E-48E5-A1DF-6689B0788B6F}" presName="topConnNode2" presStyleLbl="node2" presStyleIdx="0" presStyleCnt="0"/>
      <dgm:spPr/>
    </dgm:pt>
    <dgm:pt modelId="{7FD141FA-10AC-451F-ADE7-D88CFB03F42C}" type="pres">
      <dgm:prSet presAssocID="{E0421064-9E9E-48E5-A1DF-6689B0788B6F}" presName="hierChild4" presStyleCnt="0"/>
      <dgm:spPr/>
    </dgm:pt>
    <dgm:pt modelId="{D9C4F27F-595D-465B-B994-B68F7070BBE4}" type="pres">
      <dgm:prSet presAssocID="{E0421064-9E9E-48E5-A1DF-6689B0788B6F}" presName="hierChild5" presStyleCnt="0"/>
      <dgm:spPr/>
    </dgm:pt>
    <dgm:pt modelId="{E97B21F8-FC57-498C-9515-8B921DD2BC12}" type="pres">
      <dgm:prSet presAssocID="{73BC62D3-B111-4093-8E5A-C4E303130D03}" presName="Name28" presStyleLbl="parChTrans1D2" presStyleIdx="1" presStyleCnt="5"/>
      <dgm:spPr/>
    </dgm:pt>
    <dgm:pt modelId="{827C1D87-F265-4853-90C6-48EE93A20CBC}" type="pres">
      <dgm:prSet presAssocID="{CE8CF63E-A85B-4EFD-9D94-EDA58CB78120}" presName="hierRoot2" presStyleCnt="0">
        <dgm:presLayoutVars>
          <dgm:hierBranch val="init"/>
        </dgm:presLayoutVars>
      </dgm:prSet>
      <dgm:spPr/>
    </dgm:pt>
    <dgm:pt modelId="{85DB57B9-85F0-4CB2-8A2B-EAD04AB472BB}" type="pres">
      <dgm:prSet presAssocID="{CE8CF63E-A85B-4EFD-9D94-EDA58CB78120}" presName="rootComposite2" presStyleCnt="0"/>
      <dgm:spPr/>
    </dgm:pt>
    <dgm:pt modelId="{D35F45FF-2645-435E-B0B2-6B960F03286C}" type="pres">
      <dgm:prSet presAssocID="{CE8CF63E-A85B-4EFD-9D94-EDA58CB78120}" presName="rootText2" presStyleLbl="alignAcc1" presStyleIdx="0" presStyleCnt="0">
        <dgm:presLayoutVars>
          <dgm:chPref val="3"/>
        </dgm:presLayoutVars>
      </dgm:prSet>
      <dgm:spPr/>
    </dgm:pt>
    <dgm:pt modelId="{AAA9421E-EB94-4BCE-AC8F-26FC4662CC2F}" type="pres">
      <dgm:prSet presAssocID="{CE8CF63E-A85B-4EFD-9D94-EDA58CB78120}" presName="topArc2" presStyleLbl="parChTrans1D1" presStyleIdx="4" presStyleCnt="14"/>
      <dgm:spPr/>
    </dgm:pt>
    <dgm:pt modelId="{03F5A3A5-7401-4B1F-9708-7949078153C5}" type="pres">
      <dgm:prSet presAssocID="{CE8CF63E-A85B-4EFD-9D94-EDA58CB78120}" presName="bottomArc2" presStyleLbl="parChTrans1D1" presStyleIdx="5" presStyleCnt="14"/>
      <dgm:spPr/>
    </dgm:pt>
    <dgm:pt modelId="{46797775-1440-497B-8465-AD92DA42BC53}" type="pres">
      <dgm:prSet presAssocID="{CE8CF63E-A85B-4EFD-9D94-EDA58CB78120}" presName="topConnNode2" presStyleLbl="node2" presStyleIdx="0" presStyleCnt="0"/>
      <dgm:spPr/>
    </dgm:pt>
    <dgm:pt modelId="{9C366057-A022-4EDD-A9C9-F8FCE090AFDE}" type="pres">
      <dgm:prSet presAssocID="{CE8CF63E-A85B-4EFD-9D94-EDA58CB78120}" presName="hierChild4" presStyleCnt="0"/>
      <dgm:spPr/>
    </dgm:pt>
    <dgm:pt modelId="{5E24B258-404E-46A1-8F2A-9C2E50D9D6D0}" type="pres">
      <dgm:prSet presAssocID="{CE8CF63E-A85B-4EFD-9D94-EDA58CB78120}" presName="hierChild5" presStyleCnt="0"/>
      <dgm:spPr/>
    </dgm:pt>
    <dgm:pt modelId="{E4CA31B3-BE4F-4320-BE3D-78A95474BFFF}" type="pres">
      <dgm:prSet presAssocID="{675EB0AC-3303-4E12-8678-4D73D721D9E3}" presName="Name28" presStyleLbl="parChTrans1D2" presStyleIdx="2" presStyleCnt="5"/>
      <dgm:spPr/>
    </dgm:pt>
    <dgm:pt modelId="{B610A7B0-E3AF-4935-A6F4-B6EB61752DC6}" type="pres">
      <dgm:prSet presAssocID="{8A2BB242-78A4-4FCE-BE94-6311B503B33B}" presName="hierRoot2" presStyleCnt="0">
        <dgm:presLayoutVars>
          <dgm:hierBranch val="init"/>
        </dgm:presLayoutVars>
      </dgm:prSet>
      <dgm:spPr/>
    </dgm:pt>
    <dgm:pt modelId="{4801D763-590B-4E76-A961-135CC6233060}" type="pres">
      <dgm:prSet presAssocID="{8A2BB242-78A4-4FCE-BE94-6311B503B33B}" presName="rootComposite2" presStyleCnt="0"/>
      <dgm:spPr/>
    </dgm:pt>
    <dgm:pt modelId="{6866BED0-17B3-46A5-86CB-96F3B16F6404}" type="pres">
      <dgm:prSet presAssocID="{8A2BB242-78A4-4FCE-BE94-6311B503B33B}" presName="rootText2" presStyleLbl="alignAcc1" presStyleIdx="0" presStyleCnt="0">
        <dgm:presLayoutVars>
          <dgm:chPref val="3"/>
        </dgm:presLayoutVars>
      </dgm:prSet>
      <dgm:spPr/>
    </dgm:pt>
    <dgm:pt modelId="{9EE1091F-CBCB-463D-955A-CFB5BA0407A1}" type="pres">
      <dgm:prSet presAssocID="{8A2BB242-78A4-4FCE-BE94-6311B503B33B}" presName="topArc2" presStyleLbl="parChTrans1D1" presStyleIdx="6" presStyleCnt="14"/>
      <dgm:spPr/>
    </dgm:pt>
    <dgm:pt modelId="{9CB48EBA-FAA6-4101-A035-98211966A130}" type="pres">
      <dgm:prSet presAssocID="{8A2BB242-78A4-4FCE-BE94-6311B503B33B}" presName="bottomArc2" presStyleLbl="parChTrans1D1" presStyleIdx="7" presStyleCnt="14"/>
      <dgm:spPr/>
    </dgm:pt>
    <dgm:pt modelId="{8D96B314-64CC-4F5B-97CF-EE54F11D6C0B}" type="pres">
      <dgm:prSet presAssocID="{8A2BB242-78A4-4FCE-BE94-6311B503B33B}" presName="topConnNode2" presStyleLbl="node2" presStyleIdx="0" presStyleCnt="0"/>
      <dgm:spPr/>
    </dgm:pt>
    <dgm:pt modelId="{75C45C6A-0EF3-428A-90B6-567122CE3AD8}" type="pres">
      <dgm:prSet presAssocID="{8A2BB242-78A4-4FCE-BE94-6311B503B33B}" presName="hierChild4" presStyleCnt="0"/>
      <dgm:spPr/>
    </dgm:pt>
    <dgm:pt modelId="{523605AD-1519-48D8-8E6F-28E059AEACC1}" type="pres">
      <dgm:prSet presAssocID="{8A2BB242-78A4-4FCE-BE94-6311B503B33B}" presName="hierChild5" presStyleCnt="0"/>
      <dgm:spPr/>
    </dgm:pt>
    <dgm:pt modelId="{AD9272E5-1827-4EF8-8682-498FDADC2AB3}" type="pres">
      <dgm:prSet presAssocID="{4194138D-4ECE-4734-95CB-E8ED86819756}" presName="Name28" presStyleLbl="parChTrans1D2" presStyleIdx="3" presStyleCnt="5"/>
      <dgm:spPr/>
    </dgm:pt>
    <dgm:pt modelId="{5FE1B726-C148-4BAF-AA42-D850A6C3CDA0}" type="pres">
      <dgm:prSet presAssocID="{D2F8E7EA-E993-4A2E-BAA7-D3530F8EE31D}" presName="hierRoot2" presStyleCnt="0">
        <dgm:presLayoutVars>
          <dgm:hierBranch val="init"/>
        </dgm:presLayoutVars>
      </dgm:prSet>
      <dgm:spPr/>
    </dgm:pt>
    <dgm:pt modelId="{29C22E6E-C6B4-4912-8B65-41B0F64E07CF}" type="pres">
      <dgm:prSet presAssocID="{D2F8E7EA-E993-4A2E-BAA7-D3530F8EE31D}" presName="rootComposite2" presStyleCnt="0"/>
      <dgm:spPr/>
    </dgm:pt>
    <dgm:pt modelId="{93CFAC7F-3D1E-489D-BF31-D5379791BF57}" type="pres">
      <dgm:prSet presAssocID="{D2F8E7EA-E993-4A2E-BAA7-D3530F8EE31D}" presName="rootText2" presStyleLbl="alignAcc1" presStyleIdx="0" presStyleCnt="0">
        <dgm:presLayoutVars>
          <dgm:chPref val="3"/>
        </dgm:presLayoutVars>
      </dgm:prSet>
      <dgm:spPr/>
    </dgm:pt>
    <dgm:pt modelId="{2A7B2B4B-3DC8-4A1F-8E39-9670EAEF7F79}" type="pres">
      <dgm:prSet presAssocID="{D2F8E7EA-E993-4A2E-BAA7-D3530F8EE31D}" presName="topArc2" presStyleLbl="parChTrans1D1" presStyleIdx="8" presStyleCnt="14"/>
      <dgm:spPr/>
    </dgm:pt>
    <dgm:pt modelId="{BAA257B7-16D0-477C-8E25-2BA07B7AB967}" type="pres">
      <dgm:prSet presAssocID="{D2F8E7EA-E993-4A2E-BAA7-D3530F8EE31D}" presName="bottomArc2" presStyleLbl="parChTrans1D1" presStyleIdx="9" presStyleCnt="14"/>
      <dgm:spPr/>
    </dgm:pt>
    <dgm:pt modelId="{6B5063F1-3262-4CC2-ACE7-EEF229E5D758}" type="pres">
      <dgm:prSet presAssocID="{D2F8E7EA-E993-4A2E-BAA7-D3530F8EE31D}" presName="topConnNode2" presStyleLbl="node2" presStyleIdx="0" presStyleCnt="0"/>
      <dgm:spPr/>
    </dgm:pt>
    <dgm:pt modelId="{85F380CF-EC3F-4D6C-9600-DF3D9C8D96AD}" type="pres">
      <dgm:prSet presAssocID="{D2F8E7EA-E993-4A2E-BAA7-D3530F8EE31D}" presName="hierChild4" presStyleCnt="0"/>
      <dgm:spPr/>
    </dgm:pt>
    <dgm:pt modelId="{8102AED1-FD56-491A-AB0C-48B28AC0963E}" type="pres">
      <dgm:prSet presAssocID="{D2F8E7EA-E993-4A2E-BAA7-D3530F8EE31D}" presName="hierChild5" presStyleCnt="0"/>
      <dgm:spPr/>
    </dgm:pt>
    <dgm:pt modelId="{6A4CB38E-BC7F-4796-ADE9-318E973FB439}" type="pres">
      <dgm:prSet presAssocID="{339C2073-5B86-4125-AA42-ECAF327068B9}" presName="hierChild3" presStyleCnt="0"/>
      <dgm:spPr/>
    </dgm:pt>
    <dgm:pt modelId="{E5B16F57-C5CD-40E6-A361-840F7B993E35}" type="pres">
      <dgm:prSet presAssocID="{DE4B5AF0-D53C-4615-886E-D0C1DAE131E6}" presName="Name101" presStyleLbl="parChTrans1D2" presStyleIdx="4" presStyleCnt="5"/>
      <dgm:spPr/>
    </dgm:pt>
    <dgm:pt modelId="{5D57E38B-DACB-4637-BDC6-BEB0BA48535E}" type="pres">
      <dgm:prSet presAssocID="{3273D722-97F4-498B-A511-923EA465B0A1}" presName="hierRoot3" presStyleCnt="0">
        <dgm:presLayoutVars>
          <dgm:hierBranch val="init"/>
        </dgm:presLayoutVars>
      </dgm:prSet>
      <dgm:spPr/>
    </dgm:pt>
    <dgm:pt modelId="{8472965E-E67F-4E17-9968-8DE6176D714A}" type="pres">
      <dgm:prSet presAssocID="{3273D722-97F4-498B-A511-923EA465B0A1}" presName="rootComposite3" presStyleCnt="0"/>
      <dgm:spPr/>
    </dgm:pt>
    <dgm:pt modelId="{02BD7928-9140-49C7-9320-FE170AA61B4F}" type="pres">
      <dgm:prSet presAssocID="{3273D722-97F4-498B-A511-923EA465B0A1}" presName="rootText3" presStyleLbl="alignAcc1" presStyleIdx="0" presStyleCnt="0">
        <dgm:presLayoutVars>
          <dgm:chPref val="3"/>
        </dgm:presLayoutVars>
      </dgm:prSet>
      <dgm:spPr/>
    </dgm:pt>
    <dgm:pt modelId="{E5298B85-3E96-44D9-9669-3C204BA58481}" type="pres">
      <dgm:prSet presAssocID="{3273D722-97F4-498B-A511-923EA465B0A1}" presName="topArc3" presStyleLbl="parChTrans1D1" presStyleIdx="10" presStyleCnt="14"/>
      <dgm:spPr/>
    </dgm:pt>
    <dgm:pt modelId="{5052AAC5-80BF-44CD-891C-8A3531112216}" type="pres">
      <dgm:prSet presAssocID="{3273D722-97F4-498B-A511-923EA465B0A1}" presName="bottomArc3" presStyleLbl="parChTrans1D1" presStyleIdx="11" presStyleCnt="14"/>
      <dgm:spPr/>
    </dgm:pt>
    <dgm:pt modelId="{C249077D-51BD-4A48-BB30-2FF0E591CEC1}" type="pres">
      <dgm:prSet presAssocID="{3273D722-97F4-498B-A511-923EA465B0A1}" presName="topConnNode3" presStyleLbl="asst1" presStyleIdx="0" presStyleCnt="0"/>
      <dgm:spPr/>
    </dgm:pt>
    <dgm:pt modelId="{A204A32A-EAF8-410F-A1D2-405E6D9326F7}" type="pres">
      <dgm:prSet presAssocID="{3273D722-97F4-498B-A511-923EA465B0A1}" presName="hierChild6" presStyleCnt="0"/>
      <dgm:spPr/>
    </dgm:pt>
    <dgm:pt modelId="{DC555DE8-9253-4BFA-AC73-37881EE5F987}" type="pres">
      <dgm:prSet presAssocID="{3273D722-97F4-498B-A511-923EA465B0A1}" presName="hierChild7" presStyleCnt="0"/>
      <dgm:spPr/>
    </dgm:pt>
    <dgm:pt modelId="{24472E47-6A4E-4F00-A56E-8B5BEE169F88}" type="pres">
      <dgm:prSet presAssocID="{50772470-5D7D-4FEA-A67E-EF281EF1FA08}" presName="hierRoot1" presStyleCnt="0">
        <dgm:presLayoutVars>
          <dgm:hierBranch val="init"/>
        </dgm:presLayoutVars>
      </dgm:prSet>
      <dgm:spPr/>
    </dgm:pt>
    <dgm:pt modelId="{10EDE37A-9C83-42EF-8C45-EF4F12FC2C3E}" type="pres">
      <dgm:prSet presAssocID="{50772470-5D7D-4FEA-A67E-EF281EF1FA08}" presName="rootComposite1" presStyleCnt="0"/>
      <dgm:spPr/>
    </dgm:pt>
    <dgm:pt modelId="{0026BA8D-EE5E-4FAE-8C76-70ACC4173AEA}" type="pres">
      <dgm:prSet presAssocID="{50772470-5D7D-4FEA-A67E-EF281EF1FA08}" presName="rootText1" presStyleLbl="alignAcc1" presStyleIdx="0" presStyleCnt="0" custLinFactX="-11231" custLinFactY="100000" custLinFactNeighborX="-100000" custLinFactNeighborY="119948">
        <dgm:presLayoutVars>
          <dgm:chPref val="3"/>
        </dgm:presLayoutVars>
      </dgm:prSet>
      <dgm:spPr/>
    </dgm:pt>
    <dgm:pt modelId="{0CC57D29-B4C3-4DB4-9D5C-78FAFF363435}" type="pres">
      <dgm:prSet presAssocID="{50772470-5D7D-4FEA-A67E-EF281EF1FA08}" presName="topArc1" presStyleLbl="parChTrans1D1" presStyleIdx="12" presStyleCnt="14"/>
      <dgm:spPr/>
    </dgm:pt>
    <dgm:pt modelId="{E2B70C04-2F19-4ED1-A5DA-6E82D6485F7F}" type="pres">
      <dgm:prSet presAssocID="{50772470-5D7D-4FEA-A67E-EF281EF1FA08}" presName="bottomArc1" presStyleLbl="parChTrans1D1" presStyleIdx="13" presStyleCnt="14"/>
      <dgm:spPr/>
    </dgm:pt>
    <dgm:pt modelId="{EF526B09-D83B-4F34-B2CD-DBF2C794F1AC}" type="pres">
      <dgm:prSet presAssocID="{50772470-5D7D-4FEA-A67E-EF281EF1FA08}" presName="topConnNode1" presStyleLbl="asst0" presStyleIdx="0" presStyleCnt="0"/>
      <dgm:spPr/>
    </dgm:pt>
    <dgm:pt modelId="{F20D31FA-5A25-4682-A26D-B5F3BA136C15}" type="pres">
      <dgm:prSet presAssocID="{50772470-5D7D-4FEA-A67E-EF281EF1FA08}" presName="hierChild2" presStyleCnt="0"/>
      <dgm:spPr/>
    </dgm:pt>
    <dgm:pt modelId="{08EDAE23-C3E6-49B8-990B-D9DF1702C40C}" type="pres">
      <dgm:prSet presAssocID="{50772470-5D7D-4FEA-A67E-EF281EF1FA08}" presName="hierChild3" presStyleCnt="0"/>
      <dgm:spPr/>
    </dgm:pt>
  </dgm:ptLst>
  <dgm:cxnLst>
    <dgm:cxn modelId="{2A49D81C-9F08-4563-9A79-D5F045A3A85E}" type="presOf" srcId="{CE8CF63E-A85B-4EFD-9D94-EDA58CB78120}" destId="{D35F45FF-2645-435E-B0B2-6B960F03286C}" srcOrd="0" destOrd="0" presId="urn:microsoft.com/office/officeart/2008/layout/HalfCircleOrganizationChart"/>
    <dgm:cxn modelId="{817FC021-D0BC-4524-A7F6-DA27E3E9771A}" type="presOf" srcId="{73BC62D3-B111-4093-8E5A-C4E303130D03}" destId="{E97B21F8-FC57-498C-9515-8B921DD2BC12}" srcOrd="0" destOrd="0" presId="urn:microsoft.com/office/officeart/2008/layout/HalfCircleOrganizationChart"/>
    <dgm:cxn modelId="{FAE4A62F-668A-4D79-8C86-B3CC8DF35663}" srcId="{7C4C70AD-704F-423A-B52F-AB1717977165}" destId="{50772470-5D7D-4FEA-A67E-EF281EF1FA08}" srcOrd="1" destOrd="0" parTransId="{9C8C9CD4-DCA4-4C92-88CD-94E16DAC77BD}" sibTransId="{A034A908-1254-400E-988A-2C4B5ACEE3C2}"/>
    <dgm:cxn modelId="{FBD8FE63-EC76-460A-863D-7620DE6DEF40}" srcId="{339C2073-5B86-4125-AA42-ECAF327068B9}" destId="{D2F8E7EA-E993-4A2E-BAA7-D3530F8EE31D}" srcOrd="4" destOrd="0" parTransId="{4194138D-4ECE-4734-95CB-E8ED86819756}" sibTransId="{8AC64ED5-9406-4864-8EA2-E064B6CACF34}"/>
    <dgm:cxn modelId="{B6BC2044-ECAE-4E10-BF9D-D84B5D823865}" type="presOf" srcId="{D2F8E7EA-E993-4A2E-BAA7-D3530F8EE31D}" destId="{6B5063F1-3262-4CC2-ACE7-EEF229E5D758}" srcOrd="1" destOrd="0" presId="urn:microsoft.com/office/officeart/2008/layout/HalfCircleOrganizationChart"/>
    <dgm:cxn modelId="{60E38345-D5E2-45C3-A22A-16D84A1188D1}" type="presOf" srcId="{DE4B5AF0-D53C-4615-886E-D0C1DAE131E6}" destId="{E5B16F57-C5CD-40E6-A361-840F7B993E35}" srcOrd="0" destOrd="0" presId="urn:microsoft.com/office/officeart/2008/layout/HalfCircleOrganizationChart"/>
    <dgm:cxn modelId="{646BCE47-B829-4B85-AFB9-E3CD3EC36FCD}" type="presOf" srcId="{339C2073-5B86-4125-AA42-ECAF327068B9}" destId="{6DDA368D-58C5-4844-B50C-EBEB4E03C126}" srcOrd="1" destOrd="0" presId="urn:microsoft.com/office/officeart/2008/layout/HalfCircleOrganizationChart"/>
    <dgm:cxn modelId="{13EFA869-5448-475B-8096-2CC588D7DC1B}" srcId="{339C2073-5B86-4125-AA42-ECAF327068B9}" destId="{3273D722-97F4-498B-A511-923EA465B0A1}" srcOrd="0" destOrd="0" parTransId="{DE4B5AF0-D53C-4615-886E-D0C1DAE131E6}" sibTransId="{7A9643B0-539C-4E98-9076-A44C599EDBDC}"/>
    <dgm:cxn modelId="{DA106D50-7FBD-4ECA-9D26-58D8B4CE1456}" type="presOf" srcId="{CE8CF63E-A85B-4EFD-9D94-EDA58CB78120}" destId="{46797775-1440-497B-8465-AD92DA42BC53}" srcOrd="1" destOrd="0" presId="urn:microsoft.com/office/officeart/2008/layout/HalfCircleOrganizationChart"/>
    <dgm:cxn modelId="{296D5950-1FD0-436A-ABBC-30D8D1B02308}" srcId="{339C2073-5B86-4125-AA42-ECAF327068B9}" destId="{8A2BB242-78A4-4FCE-BE94-6311B503B33B}" srcOrd="3" destOrd="0" parTransId="{675EB0AC-3303-4E12-8678-4D73D721D9E3}" sibTransId="{96927116-AE54-4863-864A-641EF64160DD}"/>
    <dgm:cxn modelId="{81007954-F183-4F77-B334-D1783098E99C}" type="presOf" srcId="{8A2BB242-78A4-4FCE-BE94-6311B503B33B}" destId="{8D96B314-64CC-4F5B-97CF-EE54F11D6C0B}" srcOrd="1" destOrd="0" presId="urn:microsoft.com/office/officeart/2008/layout/HalfCircleOrganizationChart"/>
    <dgm:cxn modelId="{4412438C-6910-4ADB-9202-6696DB99AA6C}" srcId="{339C2073-5B86-4125-AA42-ECAF327068B9}" destId="{CE8CF63E-A85B-4EFD-9D94-EDA58CB78120}" srcOrd="2" destOrd="0" parTransId="{73BC62D3-B111-4093-8E5A-C4E303130D03}" sibTransId="{1E0364A0-3D56-464B-8DAC-DED5D6D0AEB3}"/>
    <dgm:cxn modelId="{D944879C-BD59-482B-BCE6-5CC6543A7E67}" srcId="{7C4C70AD-704F-423A-B52F-AB1717977165}" destId="{339C2073-5B86-4125-AA42-ECAF327068B9}" srcOrd="0" destOrd="0" parTransId="{AAE09090-F50F-4D4E-8431-202DF9624B41}" sibTransId="{1A13294C-B770-4A9B-8DC1-BA0FB15054D8}"/>
    <dgm:cxn modelId="{BD9CFFA0-B40F-4AEB-A959-6C5D41B0F546}" type="presOf" srcId="{3273D722-97F4-498B-A511-923EA465B0A1}" destId="{02BD7928-9140-49C7-9320-FE170AA61B4F}" srcOrd="0" destOrd="0" presId="urn:microsoft.com/office/officeart/2008/layout/HalfCircleOrganizationChart"/>
    <dgm:cxn modelId="{596522A8-5F3A-476F-AF78-BD6A78ACC89E}" type="presOf" srcId="{4194138D-4ECE-4734-95CB-E8ED86819756}" destId="{AD9272E5-1827-4EF8-8682-498FDADC2AB3}" srcOrd="0" destOrd="0" presId="urn:microsoft.com/office/officeart/2008/layout/HalfCircleOrganizationChart"/>
    <dgm:cxn modelId="{E16C3FA8-88ED-4CB2-9E39-577D7169C8A0}" type="presOf" srcId="{7C4C70AD-704F-423A-B52F-AB1717977165}" destId="{22B2DA50-4708-4C7C-8256-306C72355C91}" srcOrd="0" destOrd="0" presId="urn:microsoft.com/office/officeart/2008/layout/HalfCircleOrganizationChart"/>
    <dgm:cxn modelId="{0AE4D3A9-15DF-4585-B91D-0345FF9FA3F8}" srcId="{339C2073-5B86-4125-AA42-ECAF327068B9}" destId="{E0421064-9E9E-48E5-A1DF-6689B0788B6F}" srcOrd="1" destOrd="0" parTransId="{DF236B75-890F-46EE-A5FC-7E3F0BC051F1}" sibTransId="{57729FFD-882D-4DAA-B449-3732A5E40245}"/>
    <dgm:cxn modelId="{225C87AB-E7E0-4155-8D62-0899415060EB}" type="presOf" srcId="{8A2BB242-78A4-4FCE-BE94-6311B503B33B}" destId="{6866BED0-17B3-46A5-86CB-96F3B16F6404}" srcOrd="0" destOrd="0" presId="urn:microsoft.com/office/officeart/2008/layout/HalfCircleOrganizationChart"/>
    <dgm:cxn modelId="{85E91DBD-54A0-4286-B1D6-F3794221860E}" type="presOf" srcId="{339C2073-5B86-4125-AA42-ECAF327068B9}" destId="{88BA78CE-4518-47EB-8536-CC864347E7D8}" srcOrd="0" destOrd="0" presId="urn:microsoft.com/office/officeart/2008/layout/HalfCircleOrganizationChart"/>
    <dgm:cxn modelId="{17E757CA-66BE-430E-8581-C631A54D3BBF}" type="presOf" srcId="{E0421064-9E9E-48E5-A1DF-6689B0788B6F}" destId="{CA817F14-FD41-4004-A32B-258E1A17B414}" srcOrd="0" destOrd="0" presId="urn:microsoft.com/office/officeart/2008/layout/HalfCircleOrganizationChart"/>
    <dgm:cxn modelId="{5C188CD5-EC0D-4BAF-8DB3-1F978C05C3EC}" type="presOf" srcId="{50772470-5D7D-4FEA-A67E-EF281EF1FA08}" destId="{EF526B09-D83B-4F34-B2CD-DBF2C794F1AC}" srcOrd="1" destOrd="0" presId="urn:microsoft.com/office/officeart/2008/layout/HalfCircleOrganizationChart"/>
    <dgm:cxn modelId="{F41170D7-D997-4E37-9B47-35C74AF5D1A6}" type="presOf" srcId="{675EB0AC-3303-4E12-8678-4D73D721D9E3}" destId="{E4CA31B3-BE4F-4320-BE3D-78A95474BFFF}" srcOrd="0" destOrd="0" presId="urn:microsoft.com/office/officeart/2008/layout/HalfCircleOrganizationChart"/>
    <dgm:cxn modelId="{700620DD-E7B5-4401-B401-51245AC604C0}" type="presOf" srcId="{50772470-5D7D-4FEA-A67E-EF281EF1FA08}" destId="{0026BA8D-EE5E-4FAE-8C76-70ACC4173AEA}" srcOrd="0" destOrd="0" presId="urn:microsoft.com/office/officeart/2008/layout/HalfCircleOrganizationChart"/>
    <dgm:cxn modelId="{13DF60E2-9ED0-4B55-A049-D89F80853F2A}" type="presOf" srcId="{3273D722-97F4-498B-A511-923EA465B0A1}" destId="{C249077D-51BD-4A48-BB30-2FF0E591CEC1}" srcOrd="1" destOrd="0" presId="urn:microsoft.com/office/officeart/2008/layout/HalfCircleOrganizationChart"/>
    <dgm:cxn modelId="{B8853CF0-8E71-4D93-BB7F-564430F59F34}" type="presOf" srcId="{D2F8E7EA-E993-4A2E-BAA7-D3530F8EE31D}" destId="{93CFAC7F-3D1E-489D-BF31-D5379791BF57}" srcOrd="0" destOrd="0" presId="urn:microsoft.com/office/officeart/2008/layout/HalfCircleOrganizationChart"/>
    <dgm:cxn modelId="{B95976F0-D5A5-4F50-9207-D1AEF0A7A1C8}" type="presOf" srcId="{E0421064-9E9E-48E5-A1DF-6689B0788B6F}" destId="{01096F0D-E34B-498F-8300-47258B66F15D}" srcOrd="1" destOrd="0" presId="urn:microsoft.com/office/officeart/2008/layout/HalfCircleOrganizationChart"/>
    <dgm:cxn modelId="{54000AF8-9E76-4264-8AE1-3FCF651AB4DE}" type="presOf" srcId="{DF236B75-890F-46EE-A5FC-7E3F0BC051F1}" destId="{2588E4AB-6265-4125-B965-3A5CA95D8AB9}" srcOrd="0" destOrd="0" presId="urn:microsoft.com/office/officeart/2008/layout/HalfCircleOrganizationChart"/>
    <dgm:cxn modelId="{DD76F584-8849-426F-BE98-534CE9D3C67A}" type="presParOf" srcId="{22B2DA50-4708-4C7C-8256-306C72355C91}" destId="{D2D15212-B33E-49CD-89DB-3F6CAAF6DD1B}" srcOrd="0" destOrd="0" presId="urn:microsoft.com/office/officeart/2008/layout/HalfCircleOrganizationChart"/>
    <dgm:cxn modelId="{6A703E4C-7F59-4914-A74F-E29EA2210144}" type="presParOf" srcId="{D2D15212-B33E-49CD-89DB-3F6CAAF6DD1B}" destId="{32BB8589-0418-4C29-BB71-C87C32AB7537}" srcOrd="0" destOrd="0" presId="urn:microsoft.com/office/officeart/2008/layout/HalfCircleOrganizationChart"/>
    <dgm:cxn modelId="{72161C68-EE1E-4311-853C-BBDCD1E8CFDF}" type="presParOf" srcId="{32BB8589-0418-4C29-BB71-C87C32AB7537}" destId="{88BA78CE-4518-47EB-8536-CC864347E7D8}" srcOrd="0" destOrd="0" presId="urn:microsoft.com/office/officeart/2008/layout/HalfCircleOrganizationChart"/>
    <dgm:cxn modelId="{AEB6D9D7-A856-4893-B33D-2F616740A986}" type="presParOf" srcId="{32BB8589-0418-4C29-BB71-C87C32AB7537}" destId="{3AC51443-B4DE-4F5B-9BB6-03A197C94DDA}" srcOrd="1" destOrd="0" presId="urn:microsoft.com/office/officeart/2008/layout/HalfCircleOrganizationChart"/>
    <dgm:cxn modelId="{69D616E6-E371-4129-B799-ADB1E6F2403A}" type="presParOf" srcId="{32BB8589-0418-4C29-BB71-C87C32AB7537}" destId="{A7DE65A6-DAF5-482E-8CE8-CD496FC00324}" srcOrd="2" destOrd="0" presId="urn:microsoft.com/office/officeart/2008/layout/HalfCircleOrganizationChart"/>
    <dgm:cxn modelId="{37D7DEAD-2892-4159-BC9D-41B15C9AA41A}" type="presParOf" srcId="{32BB8589-0418-4C29-BB71-C87C32AB7537}" destId="{6DDA368D-58C5-4844-B50C-EBEB4E03C126}" srcOrd="3" destOrd="0" presId="urn:microsoft.com/office/officeart/2008/layout/HalfCircleOrganizationChart"/>
    <dgm:cxn modelId="{73A70208-7FDC-42C1-BF17-693B296B4D0C}" type="presParOf" srcId="{D2D15212-B33E-49CD-89DB-3F6CAAF6DD1B}" destId="{0A915E8B-9CBC-4D67-BEE0-0F81314B2FF5}" srcOrd="1" destOrd="0" presId="urn:microsoft.com/office/officeart/2008/layout/HalfCircleOrganizationChart"/>
    <dgm:cxn modelId="{D9CAD9B3-AB76-4950-AB2F-4C2B5D6E595D}" type="presParOf" srcId="{0A915E8B-9CBC-4D67-BEE0-0F81314B2FF5}" destId="{2588E4AB-6265-4125-B965-3A5CA95D8AB9}" srcOrd="0" destOrd="0" presId="urn:microsoft.com/office/officeart/2008/layout/HalfCircleOrganizationChart"/>
    <dgm:cxn modelId="{954711A4-21E6-4E78-887A-549F54A1B81B}" type="presParOf" srcId="{0A915E8B-9CBC-4D67-BEE0-0F81314B2FF5}" destId="{A589613D-9C66-46F6-A291-5507FC8BD18F}" srcOrd="1" destOrd="0" presId="urn:microsoft.com/office/officeart/2008/layout/HalfCircleOrganizationChart"/>
    <dgm:cxn modelId="{6B7650E5-5B98-4AD6-A451-4CA94240DBF4}" type="presParOf" srcId="{A589613D-9C66-46F6-A291-5507FC8BD18F}" destId="{F47A5AFB-5132-4A8B-AD01-91C804BF18BF}" srcOrd="0" destOrd="0" presId="urn:microsoft.com/office/officeart/2008/layout/HalfCircleOrganizationChart"/>
    <dgm:cxn modelId="{5C276D56-A6F7-48EA-8B5B-97EB8D194865}" type="presParOf" srcId="{F47A5AFB-5132-4A8B-AD01-91C804BF18BF}" destId="{CA817F14-FD41-4004-A32B-258E1A17B414}" srcOrd="0" destOrd="0" presId="urn:microsoft.com/office/officeart/2008/layout/HalfCircleOrganizationChart"/>
    <dgm:cxn modelId="{58A671A6-61CD-4EA3-BA1B-4A1CA1AF69BC}" type="presParOf" srcId="{F47A5AFB-5132-4A8B-AD01-91C804BF18BF}" destId="{414A0A88-2B08-4215-9C80-7C1D95B421F4}" srcOrd="1" destOrd="0" presId="urn:microsoft.com/office/officeart/2008/layout/HalfCircleOrganizationChart"/>
    <dgm:cxn modelId="{79FC3452-8A43-4F2F-9062-31956DC6447C}" type="presParOf" srcId="{F47A5AFB-5132-4A8B-AD01-91C804BF18BF}" destId="{3F403A9A-E40D-47C8-ABF0-900B7103863D}" srcOrd="2" destOrd="0" presId="urn:microsoft.com/office/officeart/2008/layout/HalfCircleOrganizationChart"/>
    <dgm:cxn modelId="{CAE1F09D-427B-442B-87D7-5FFFFB314F3D}" type="presParOf" srcId="{F47A5AFB-5132-4A8B-AD01-91C804BF18BF}" destId="{01096F0D-E34B-498F-8300-47258B66F15D}" srcOrd="3" destOrd="0" presId="urn:microsoft.com/office/officeart/2008/layout/HalfCircleOrganizationChart"/>
    <dgm:cxn modelId="{D40CCEAC-2823-4805-BF29-AF324D74036F}" type="presParOf" srcId="{A589613D-9C66-46F6-A291-5507FC8BD18F}" destId="{7FD141FA-10AC-451F-ADE7-D88CFB03F42C}" srcOrd="1" destOrd="0" presId="urn:microsoft.com/office/officeart/2008/layout/HalfCircleOrganizationChart"/>
    <dgm:cxn modelId="{AA68124F-ADE5-4E6F-A787-94C89D541341}" type="presParOf" srcId="{A589613D-9C66-46F6-A291-5507FC8BD18F}" destId="{D9C4F27F-595D-465B-B994-B68F7070BBE4}" srcOrd="2" destOrd="0" presId="urn:microsoft.com/office/officeart/2008/layout/HalfCircleOrganizationChart"/>
    <dgm:cxn modelId="{F270DE88-3B9F-47DB-9AC8-6F180C2A635E}" type="presParOf" srcId="{0A915E8B-9CBC-4D67-BEE0-0F81314B2FF5}" destId="{E97B21F8-FC57-498C-9515-8B921DD2BC12}" srcOrd="2" destOrd="0" presId="urn:microsoft.com/office/officeart/2008/layout/HalfCircleOrganizationChart"/>
    <dgm:cxn modelId="{28935E53-3B03-4675-BA2A-8DAE9FAF4D51}" type="presParOf" srcId="{0A915E8B-9CBC-4D67-BEE0-0F81314B2FF5}" destId="{827C1D87-F265-4853-90C6-48EE93A20CBC}" srcOrd="3" destOrd="0" presId="urn:microsoft.com/office/officeart/2008/layout/HalfCircleOrganizationChart"/>
    <dgm:cxn modelId="{7ADE2701-B611-4CE5-882E-E8C4FC57E1E9}" type="presParOf" srcId="{827C1D87-F265-4853-90C6-48EE93A20CBC}" destId="{85DB57B9-85F0-4CB2-8A2B-EAD04AB472BB}" srcOrd="0" destOrd="0" presId="urn:microsoft.com/office/officeart/2008/layout/HalfCircleOrganizationChart"/>
    <dgm:cxn modelId="{588FEC0C-1CF9-49F6-A48C-0AFF5D9CE9D2}" type="presParOf" srcId="{85DB57B9-85F0-4CB2-8A2B-EAD04AB472BB}" destId="{D35F45FF-2645-435E-B0B2-6B960F03286C}" srcOrd="0" destOrd="0" presId="urn:microsoft.com/office/officeart/2008/layout/HalfCircleOrganizationChart"/>
    <dgm:cxn modelId="{B02DDE2E-F786-4935-A6E5-18DF3E8C9E67}" type="presParOf" srcId="{85DB57B9-85F0-4CB2-8A2B-EAD04AB472BB}" destId="{AAA9421E-EB94-4BCE-AC8F-26FC4662CC2F}" srcOrd="1" destOrd="0" presId="urn:microsoft.com/office/officeart/2008/layout/HalfCircleOrganizationChart"/>
    <dgm:cxn modelId="{04658130-CB0B-4F88-BA79-23B035D19174}" type="presParOf" srcId="{85DB57B9-85F0-4CB2-8A2B-EAD04AB472BB}" destId="{03F5A3A5-7401-4B1F-9708-7949078153C5}" srcOrd="2" destOrd="0" presId="urn:microsoft.com/office/officeart/2008/layout/HalfCircleOrganizationChart"/>
    <dgm:cxn modelId="{11FE2EA5-E410-447B-BF91-09422F84C939}" type="presParOf" srcId="{85DB57B9-85F0-4CB2-8A2B-EAD04AB472BB}" destId="{46797775-1440-497B-8465-AD92DA42BC53}" srcOrd="3" destOrd="0" presId="urn:microsoft.com/office/officeart/2008/layout/HalfCircleOrganizationChart"/>
    <dgm:cxn modelId="{A9E6CE2F-F08E-4BA0-8AF4-E806377B367B}" type="presParOf" srcId="{827C1D87-F265-4853-90C6-48EE93A20CBC}" destId="{9C366057-A022-4EDD-A9C9-F8FCE090AFDE}" srcOrd="1" destOrd="0" presId="urn:microsoft.com/office/officeart/2008/layout/HalfCircleOrganizationChart"/>
    <dgm:cxn modelId="{1640E031-07D4-4174-8486-2733D012E51B}" type="presParOf" srcId="{827C1D87-F265-4853-90C6-48EE93A20CBC}" destId="{5E24B258-404E-46A1-8F2A-9C2E50D9D6D0}" srcOrd="2" destOrd="0" presId="urn:microsoft.com/office/officeart/2008/layout/HalfCircleOrganizationChart"/>
    <dgm:cxn modelId="{F3E96209-4E55-4EB1-BC4E-9765060A88C9}" type="presParOf" srcId="{0A915E8B-9CBC-4D67-BEE0-0F81314B2FF5}" destId="{E4CA31B3-BE4F-4320-BE3D-78A95474BFFF}" srcOrd="4" destOrd="0" presId="urn:microsoft.com/office/officeart/2008/layout/HalfCircleOrganizationChart"/>
    <dgm:cxn modelId="{BC76E44F-5365-4414-90AD-79BDE363564D}" type="presParOf" srcId="{0A915E8B-9CBC-4D67-BEE0-0F81314B2FF5}" destId="{B610A7B0-E3AF-4935-A6F4-B6EB61752DC6}" srcOrd="5" destOrd="0" presId="urn:microsoft.com/office/officeart/2008/layout/HalfCircleOrganizationChart"/>
    <dgm:cxn modelId="{77B6151F-C981-4B8F-9754-60724B4F135A}" type="presParOf" srcId="{B610A7B0-E3AF-4935-A6F4-B6EB61752DC6}" destId="{4801D763-590B-4E76-A961-135CC6233060}" srcOrd="0" destOrd="0" presId="urn:microsoft.com/office/officeart/2008/layout/HalfCircleOrganizationChart"/>
    <dgm:cxn modelId="{2ECD08DD-4712-47CA-902A-95E3247BCAB8}" type="presParOf" srcId="{4801D763-590B-4E76-A961-135CC6233060}" destId="{6866BED0-17B3-46A5-86CB-96F3B16F6404}" srcOrd="0" destOrd="0" presId="urn:microsoft.com/office/officeart/2008/layout/HalfCircleOrganizationChart"/>
    <dgm:cxn modelId="{B66CAF17-EAC9-4BBB-A339-FBFD4188F98D}" type="presParOf" srcId="{4801D763-590B-4E76-A961-135CC6233060}" destId="{9EE1091F-CBCB-463D-955A-CFB5BA0407A1}" srcOrd="1" destOrd="0" presId="urn:microsoft.com/office/officeart/2008/layout/HalfCircleOrganizationChart"/>
    <dgm:cxn modelId="{6D9C2367-75A3-4D31-97EF-D4A43F104C16}" type="presParOf" srcId="{4801D763-590B-4E76-A961-135CC6233060}" destId="{9CB48EBA-FAA6-4101-A035-98211966A130}" srcOrd="2" destOrd="0" presId="urn:microsoft.com/office/officeart/2008/layout/HalfCircleOrganizationChart"/>
    <dgm:cxn modelId="{4806C1C1-D71F-4F17-89B6-6F738588CA4A}" type="presParOf" srcId="{4801D763-590B-4E76-A961-135CC6233060}" destId="{8D96B314-64CC-4F5B-97CF-EE54F11D6C0B}" srcOrd="3" destOrd="0" presId="urn:microsoft.com/office/officeart/2008/layout/HalfCircleOrganizationChart"/>
    <dgm:cxn modelId="{BF0AB380-0C10-4BF9-843F-16F06E1AD3C6}" type="presParOf" srcId="{B610A7B0-E3AF-4935-A6F4-B6EB61752DC6}" destId="{75C45C6A-0EF3-428A-90B6-567122CE3AD8}" srcOrd="1" destOrd="0" presId="urn:microsoft.com/office/officeart/2008/layout/HalfCircleOrganizationChart"/>
    <dgm:cxn modelId="{076D605D-9976-4975-A452-9FF5BC40E9B1}" type="presParOf" srcId="{B610A7B0-E3AF-4935-A6F4-B6EB61752DC6}" destId="{523605AD-1519-48D8-8E6F-28E059AEACC1}" srcOrd="2" destOrd="0" presId="urn:microsoft.com/office/officeart/2008/layout/HalfCircleOrganizationChart"/>
    <dgm:cxn modelId="{E4916086-10C8-4B64-94F7-BF34C9BF3F4F}" type="presParOf" srcId="{0A915E8B-9CBC-4D67-BEE0-0F81314B2FF5}" destId="{AD9272E5-1827-4EF8-8682-498FDADC2AB3}" srcOrd="6" destOrd="0" presId="urn:microsoft.com/office/officeart/2008/layout/HalfCircleOrganizationChart"/>
    <dgm:cxn modelId="{8EEB87FD-52E1-4D52-9981-0611653D1973}" type="presParOf" srcId="{0A915E8B-9CBC-4D67-BEE0-0F81314B2FF5}" destId="{5FE1B726-C148-4BAF-AA42-D850A6C3CDA0}" srcOrd="7" destOrd="0" presId="urn:microsoft.com/office/officeart/2008/layout/HalfCircleOrganizationChart"/>
    <dgm:cxn modelId="{4E28850A-E2CC-43E7-867C-E9168C38366A}" type="presParOf" srcId="{5FE1B726-C148-4BAF-AA42-D850A6C3CDA0}" destId="{29C22E6E-C6B4-4912-8B65-41B0F64E07CF}" srcOrd="0" destOrd="0" presId="urn:microsoft.com/office/officeart/2008/layout/HalfCircleOrganizationChart"/>
    <dgm:cxn modelId="{23C5C50C-D820-4808-8184-BDAB225D7C61}" type="presParOf" srcId="{29C22E6E-C6B4-4912-8B65-41B0F64E07CF}" destId="{93CFAC7F-3D1E-489D-BF31-D5379791BF57}" srcOrd="0" destOrd="0" presId="urn:microsoft.com/office/officeart/2008/layout/HalfCircleOrganizationChart"/>
    <dgm:cxn modelId="{1EA75622-B542-4613-B12B-2ACF30EC6EFA}" type="presParOf" srcId="{29C22E6E-C6B4-4912-8B65-41B0F64E07CF}" destId="{2A7B2B4B-3DC8-4A1F-8E39-9670EAEF7F79}" srcOrd="1" destOrd="0" presId="urn:microsoft.com/office/officeart/2008/layout/HalfCircleOrganizationChart"/>
    <dgm:cxn modelId="{1F9417F0-1665-4384-9EDE-AB4959D6BF7E}" type="presParOf" srcId="{29C22E6E-C6B4-4912-8B65-41B0F64E07CF}" destId="{BAA257B7-16D0-477C-8E25-2BA07B7AB967}" srcOrd="2" destOrd="0" presId="urn:microsoft.com/office/officeart/2008/layout/HalfCircleOrganizationChart"/>
    <dgm:cxn modelId="{05F55383-26B8-4C85-9DEF-F71B8C739A62}" type="presParOf" srcId="{29C22E6E-C6B4-4912-8B65-41B0F64E07CF}" destId="{6B5063F1-3262-4CC2-ACE7-EEF229E5D758}" srcOrd="3" destOrd="0" presId="urn:microsoft.com/office/officeart/2008/layout/HalfCircleOrganizationChart"/>
    <dgm:cxn modelId="{70806D1B-2571-4F83-AC6C-3501430BF758}" type="presParOf" srcId="{5FE1B726-C148-4BAF-AA42-D850A6C3CDA0}" destId="{85F380CF-EC3F-4D6C-9600-DF3D9C8D96AD}" srcOrd="1" destOrd="0" presId="urn:microsoft.com/office/officeart/2008/layout/HalfCircleOrganizationChart"/>
    <dgm:cxn modelId="{577405FC-8A62-4926-9F54-B958A5F22214}" type="presParOf" srcId="{5FE1B726-C148-4BAF-AA42-D850A6C3CDA0}" destId="{8102AED1-FD56-491A-AB0C-48B28AC0963E}" srcOrd="2" destOrd="0" presId="urn:microsoft.com/office/officeart/2008/layout/HalfCircleOrganizationChart"/>
    <dgm:cxn modelId="{AF36E35D-5815-4D56-A9D0-65286AD6EFCA}" type="presParOf" srcId="{D2D15212-B33E-49CD-89DB-3F6CAAF6DD1B}" destId="{6A4CB38E-BC7F-4796-ADE9-318E973FB439}" srcOrd="2" destOrd="0" presId="urn:microsoft.com/office/officeart/2008/layout/HalfCircleOrganizationChart"/>
    <dgm:cxn modelId="{A75BF9E8-B498-4700-A7BF-08EAD8B27DFB}" type="presParOf" srcId="{6A4CB38E-BC7F-4796-ADE9-318E973FB439}" destId="{E5B16F57-C5CD-40E6-A361-840F7B993E35}" srcOrd="0" destOrd="0" presId="urn:microsoft.com/office/officeart/2008/layout/HalfCircleOrganizationChart"/>
    <dgm:cxn modelId="{DA47AF0F-2795-486A-9871-236B54BB1D9E}" type="presParOf" srcId="{6A4CB38E-BC7F-4796-ADE9-318E973FB439}" destId="{5D57E38B-DACB-4637-BDC6-BEB0BA48535E}" srcOrd="1" destOrd="0" presId="urn:microsoft.com/office/officeart/2008/layout/HalfCircleOrganizationChart"/>
    <dgm:cxn modelId="{FFFDDA35-55DA-4834-A464-1632EA1690E7}" type="presParOf" srcId="{5D57E38B-DACB-4637-BDC6-BEB0BA48535E}" destId="{8472965E-E67F-4E17-9968-8DE6176D714A}" srcOrd="0" destOrd="0" presId="urn:microsoft.com/office/officeart/2008/layout/HalfCircleOrganizationChart"/>
    <dgm:cxn modelId="{F717F5CF-4B1B-4B87-A5F9-A5ABD257BE3D}" type="presParOf" srcId="{8472965E-E67F-4E17-9968-8DE6176D714A}" destId="{02BD7928-9140-49C7-9320-FE170AA61B4F}" srcOrd="0" destOrd="0" presId="urn:microsoft.com/office/officeart/2008/layout/HalfCircleOrganizationChart"/>
    <dgm:cxn modelId="{50A7C6D7-EC91-4FAF-AC9C-4CA0C324D7CF}" type="presParOf" srcId="{8472965E-E67F-4E17-9968-8DE6176D714A}" destId="{E5298B85-3E96-44D9-9669-3C204BA58481}" srcOrd="1" destOrd="0" presId="urn:microsoft.com/office/officeart/2008/layout/HalfCircleOrganizationChart"/>
    <dgm:cxn modelId="{BE2DACD2-1ABB-4DFF-96AC-44F2D39A612B}" type="presParOf" srcId="{8472965E-E67F-4E17-9968-8DE6176D714A}" destId="{5052AAC5-80BF-44CD-891C-8A3531112216}" srcOrd="2" destOrd="0" presId="urn:microsoft.com/office/officeart/2008/layout/HalfCircleOrganizationChart"/>
    <dgm:cxn modelId="{F335D0B4-666F-461E-93D0-BBA6F442F002}" type="presParOf" srcId="{8472965E-E67F-4E17-9968-8DE6176D714A}" destId="{C249077D-51BD-4A48-BB30-2FF0E591CEC1}" srcOrd="3" destOrd="0" presId="urn:microsoft.com/office/officeart/2008/layout/HalfCircleOrganizationChart"/>
    <dgm:cxn modelId="{FCF44295-7AA8-4023-898F-30C784A25CDF}" type="presParOf" srcId="{5D57E38B-DACB-4637-BDC6-BEB0BA48535E}" destId="{A204A32A-EAF8-410F-A1D2-405E6D9326F7}" srcOrd="1" destOrd="0" presId="urn:microsoft.com/office/officeart/2008/layout/HalfCircleOrganizationChart"/>
    <dgm:cxn modelId="{D300BB32-FC4B-4030-A84B-ECCF2710C272}" type="presParOf" srcId="{5D57E38B-DACB-4637-BDC6-BEB0BA48535E}" destId="{DC555DE8-9253-4BFA-AC73-37881EE5F987}" srcOrd="2" destOrd="0" presId="urn:microsoft.com/office/officeart/2008/layout/HalfCircleOrganizationChart"/>
    <dgm:cxn modelId="{4F3D173D-ECB2-48B6-873D-21D516287FBE}" type="presParOf" srcId="{22B2DA50-4708-4C7C-8256-306C72355C91}" destId="{24472E47-6A4E-4F00-A56E-8B5BEE169F88}" srcOrd="1" destOrd="0" presId="urn:microsoft.com/office/officeart/2008/layout/HalfCircleOrganizationChart"/>
    <dgm:cxn modelId="{D919809F-1A08-4B51-8AF6-1C17FBE04ED2}" type="presParOf" srcId="{24472E47-6A4E-4F00-A56E-8B5BEE169F88}" destId="{10EDE37A-9C83-42EF-8C45-EF4F12FC2C3E}" srcOrd="0" destOrd="0" presId="urn:microsoft.com/office/officeart/2008/layout/HalfCircleOrganizationChart"/>
    <dgm:cxn modelId="{3812BD3F-39B7-415D-A76C-548A79E5C635}" type="presParOf" srcId="{10EDE37A-9C83-42EF-8C45-EF4F12FC2C3E}" destId="{0026BA8D-EE5E-4FAE-8C76-70ACC4173AEA}" srcOrd="0" destOrd="0" presId="urn:microsoft.com/office/officeart/2008/layout/HalfCircleOrganizationChart"/>
    <dgm:cxn modelId="{5E16E8AF-6E8D-4C12-BED6-472DD8CCB3C8}" type="presParOf" srcId="{10EDE37A-9C83-42EF-8C45-EF4F12FC2C3E}" destId="{0CC57D29-B4C3-4DB4-9D5C-78FAFF363435}" srcOrd="1" destOrd="0" presId="urn:microsoft.com/office/officeart/2008/layout/HalfCircleOrganizationChart"/>
    <dgm:cxn modelId="{71F106BC-EE94-4C3D-9706-0CE126BFF6CB}" type="presParOf" srcId="{10EDE37A-9C83-42EF-8C45-EF4F12FC2C3E}" destId="{E2B70C04-2F19-4ED1-A5DA-6E82D6485F7F}" srcOrd="2" destOrd="0" presId="urn:microsoft.com/office/officeart/2008/layout/HalfCircleOrganizationChart"/>
    <dgm:cxn modelId="{77D4B0DA-9922-486B-AFC0-AF76CB52698C}" type="presParOf" srcId="{10EDE37A-9C83-42EF-8C45-EF4F12FC2C3E}" destId="{EF526B09-D83B-4F34-B2CD-DBF2C794F1AC}" srcOrd="3" destOrd="0" presId="urn:microsoft.com/office/officeart/2008/layout/HalfCircleOrganizationChart"/>
    <dgm:cxn modelId="{7D94599B-4ACC-41CB-948E-358531E2AC39}" type="presParOf" srcId="{24472E47-6A4E-4F00-A56E-8B5BEE169F88}" destId="{F20D31FA-5A25-4682-A26D-B5F3BA136C15}" srcOrd="1" destOrd="0" presId="urn:microsoft.com/office/officeart/2008/layout/HalfCircleOrganizationChart"/>
    <dgm:cxn modelId="{CB4D0360-D783-4C4F-A097-C93C9C83DACD}" type="presParOf" srcId="{24472E47-6A4E-4F00-A56E-8B5BEE169F88}" destId="{08EDAE23-C3E6-49B8-990B-D9DF1702C40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ECBED5-59D2-4812-8A69-14A8A1AD9C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2999D2-CD1F-4F42-8840-460E32EC3646}">
      <dgm:prSet phldrT="[Text]"/>
      <dgm:spPr/>
      <dgm:t>
        <a:bodyPr/>
        <a:lstStyle/>
        <a:p>
          <a:r>
            <a:rPr lang="en-US" dirty="0"/>
            <a:t>Basic Processes</a:t>
          </a:r>
        </a:p>
      </dgm:t>
    </dgm:pt>
    <dgm:pt modelId="{2D4CCFEC-867B-40E6-B384-A6E5A527A2BB}" type="parTrans" cxnId="{FF1E96D3-4800-4C2C-B01F-24E50AA99E96}">
      <dgm:prSet/>
      <dgm:spPr/>
      <dgm:t>
        <a:bodyPr/>
        <a:lstStyle/>
        <a:p>
          <a:endParaRPr lang="en-US"/>
        </a:p>
      </dgm:t>
    </dgm:pt>
    <dgm:pt modelId="{76865278-4ACC-4CF6-AAC5-EB905891CAD6}" type="sibTrans" cxnId="{FF1E96D3-4800-4C2C-B01F-24E50AA99E96}">
      <dgm:prSet/>
      <dgm:spPr/>
      <dgm:t>
        <a:bodyPr/>
        <a:lstStyle/>
        <a:p>
          <a:endParaRPr lang="en-US"/>
        </a:p>
      </dgm:t>
    </dgm:pt>
    <dgm:pt modelId="{6F99196E-F033-43EB-BEAC-99B604AB47AE}">
      <dgm:prSet phldrT="[Text]"/>
      <dgm:spPr/>
      <dgm:t>
        <a:bodyPr/>
        <a:lstStyle/>
        <a:p>
          <a:r>
            <a:rPr lang="en-US" dirty="0"/>
            <a:t>Cooperation</a:t>
          </a:r>
        </a:p>
      </dgm:t>
    </dgm:pt>
    <dgm:pt modelId="{7E5F0A3C-476C-424C-99B1-85E923C700A3}" type="parTrans" cxnId="{B93832CC-054A-45F0-92F7-FAC06240221C}">
      <dgm:prSet/>
      <dgm:spPr/>
      <dgm:t>
        <a:bodyPr/>
        <a:lstStyle/>
        <a:p>
          <a:endParaRPr lang="en-US"/>
        </a:p>
      </dgm:t>
    </dgm:pt>
    <dgm:pt modelId="{5CB09492-7DC5-4B01-A491-9CFF08842392}" type="sibTrans" cxnId="{B93832CC-054A-45F0-92F7-FAC06240221C}">
      <dgm:prSet/>
      <dgm:spPr/>
      <dgm:t>
        <a:bodyPr/>
        <a:lstStyle/>
        <a:p>
          <a:endParaRPr lang="en-US"/>
        </a:p>
      </dgm:t>
    </dgm:pt>
    <dgm:pt modelId="{23EC1C46-4424-4D89-ACF9-7BC22FA6B79A}">
      <dgm:prSet phldrT="[Text]"/>
      <dgm:spPr/>
      <dgm:t>
        <a:bodyPr/>
        <a:lstStyle/>
        <a:p>
          <a:r>
            <a:rPr lang="en-US" dirty="0"/>
            <a:t>Competition</a:t>
          </a:r>
        </a:p>
      </dgm:t>
    </dgm:pt>
    <dgm:pt modelId="{4B23EA8C-9EF7-454C-8C14-6600286F90EF}" type="parTrans" cxnId="{25739A83-0D17-4C79-AA07-5E0E53AA1216}">
      <dgm:prSet/>
      <dgm:spPr/>
      <dgm:t>
        <a:bodyPr/>
        <a:lstStyle/>
        <a:p>
          <a:endParaRPr lang="en-US"/>
        </a:p>
      </dgm:t>
    </dgm:pt>
    <dgm:pt modelId="{25B91029-08B2-4558-AB41-4A2B2F400894}" type="sibTrans" cxnId="{25739A83-0D17-4C79-AA07-5E0E53AA1216}">
      <dgm:prSet/>
      <dgm:spPr/>
      <dgm:t>
        <a:bodyPr/>
        <a:lstStyle/>
        <a:p>
          <a:endParaRPr lang="en-US"/>
        </a:p>
      </dgm:t>
    </dgm:pt>
    <dgm:pt modelId="{5D4B9699-CD6B-4A29-83CA-D4E2FDB7772C}">
      <dgm:prSet phldrT="[Text]"/>
      <dgm:spPr/>
      <dgm:t>
        <a:bodyPr/>
        <a:lstStyle/>
        <a:p>
          <a:r>
            <a:rPr lang="en-US" dirty="0"/>
            <a:t>Conflict</a:t>
          </a:r>
        </a:p>
      </dgm:t>
    </dgm:pt>
    <dgm:pt modelId="{BB98222A-F02D-4339-8DE2-AEFBCD52B84B}" type="parTrans" cxnId="{0359CEEC-5F24-41DC-8A9C-3CCD2C55953D}">
      <dgm:prSet/>
      <dgm:spPr/>
      <dgm:t>
        <a:bodyPr/>
        <a:lstStyle/>
        <a:p>
          <a:endParaRPr lang="en-US"/>
        </a:p>
      </dgm:t>
    </dgm:pt>
    <dgm:pt modelId="{FFB165FB-D4E8-4057-A07B-C6CB8D9FEBBF}" type="sibTrans" cxnId="{0359CEEC-5F24-41DC-8A9C-3CCD2C55953D}">
      <dgm:prSet/>
      <dgm:spPr/>
      <dgm:t>
        <a:bodyPr/>
        <a:lstStyle/>
        <a:p>
          <a:endParaRPr lang="en-US"/>
        </a:p>
      </dgm:t>
    </dgm:pt>
    <dgm:pt modelId="{0DE1D2C9-119E-4132-8A65-F61241948B81}" type="pres">
      <dgm:prSet presAssocID="{F3ECBED5-59D2-4812-8A69-14A8A1AD9C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17163FE-7F31-4B11-8F8A-ABEA678B65AD}" type="pres">
      <dgm:prSet presAssocID="{052999D2-CD1F-4F42-8840-460E32EC3646}" presName="hierRoot1" presStyleCnt="0">
        <dgm:presLayoutVars>
          <dgm:hierBranch val="init"/>
        </dgm:presLayoutVars>
      </dgm:prSet>
      <dgm:spPr/>
    </dgm:pt>
    <dgm:pt modelId="{5C12C057-E589-46FB-A48C-A28B7D027966}" type="pres">
      <dgm:prSet presAssocID="{052999D2-CD1F-4F42-8840-460E32EC3646}" presName="rootComposite1" presStyleCnt="0"/>
      <dgm:spPr/>
    </dgm:pt>
    <dgm:pt modelId="{C80B657D-4DF2-4BAA-9252-9395AF14BEBA}" type="pres">
      <dgm:prSet presAssocID="{052999D2-CD1F-4F42-8840-460E32EC3646}" presName="rootText1" presStyleLbl="node0" presStyleIdx="0" presStyleCnt="1">
        <dgm:presLayoutVars>
          <dgm:chPref val="3"/>
        </dgm:presLayoutVars>
      </dgm:prSet>
      <dgm:spPr/>
    </dgm:pt>
    <dgm:pt modelId="{FD8B98AE-571E-4449-B815-B7A19CCCF272}" type="pres">
      <dgm:prSet presAssocID="{052999D2-CD1F-4F42-8840-460E32EC3646}" presName="rootConnector1" presStyleLbl="node1" presStyleIdx="0" presStyleCnt="0"/>
      <dgm:spPr/>
    </dgm:pt>
    <dgm:pt modelId="{5A9CEAFE-7B2D-4418-A0DF-0F8E5A29549F}" type="pres">
      <dgm:prSet presAssocID="{052999D2-CD1F-4F42-8840-460E32EC3646}" presName="hierChild2" presStyleCnt="0"/>
      <dgm:spPr/>
    </dgm:pt>
    <dgm:pt modelId="{56EE775E-FC1D-419E-84EC-3B59B6C0AAEC}" type="pres">
      <dgm:prSet presAssocID="{7E5F0A3C-476C-424C-99B1-85E923C700A3}" presName="Name37" presStyleLbl="parChTrans1D2" presStyleIdx="0" presStyleCnt="3"/>
      <dgm:spPr/>
    </dgm:pt>
    <dgm:pt modelId="{A87D94CE-DD33-4E82-A5A3-79B3540742E9}" type="pres">
      <dgm:prSet presAssocID="{6F99196E-F033-43EB-BEAC-99B604AB47AE}" presName="hierRoot2" presStyleCnt="0">
        <dgm:presLayoutVars>
          <dgm:hierBranch val="init"/>
        </dgm:presLayoutVars>
      </dgm:prSet>
      <dgm:spPr/>
    </dgm:pt>
    <dgm:pt modelId="{3E085338-3AA7-4DE7-AD31-B35727FA0608}" type="pres">
      <dgm:prSet presAssocID="{6F99196E-F033-43EB-BEAC-99B604AB47AE}" presName="rootComposite" presStyleCnt="0"/>
      <dgm:spPr/>
    </dgm:pt>
    <dgm:pt modelId="{F82D8A57-D23E-4530-8BB4-705B426623B3}" type="pres">
      <dgm:prSet presAssocID="{6F99196E-F033-43EB-BEAC-99B604AB47AE}" presName="rootText" presStyleLbl="node2" presStyleIdx="0" presStyleCnt="3">
        <dgm:presLayoutVars>
          <dgm:chPref val="3"/>
        </dgm:presLayoutVars>
      </dgm:prSet>
      <dgm:spPr/>
    </dgm:pt>
    <dgm:pt modelId="{201F537A-9135-473F-9CBC-E138ED1BCCCC}" type="pres">
      <dgm:prSet presAssocID="{6F99196E-F033-43EB-BEAC-99B604AB47AE}" presName="rootConnector" presStyleLbl="node2" presStyleIdx="0" presStyleCnt="3"/>
      <dgm:spPr/>
    </dgm:pt>
    <dgm:pt modelId="{5BF19E98-8FD9-4F7F-B858-798998533482}" type="pres">
      <dgm:prSet presAssocID="{6F99196E-F033-43EB-BEAC-99B604AB47AE}" presName="hierChild4" presStyleCnt="0"/>
      <dgm:spPr/>
    </dgm:pt>
    <dgm:pt modelId="{02EE3C9E-C603-45B5-A751-CDDB10084D8E}" type="pres">
      <dgm:prSet presAssocID="{6F99196E-F033-43EB-BEAC-99B604AB47AE}" presName="hierChild5" presStyleCnt="0"/>
      <dgm:spPr/>
    </dgm:pt>
    <dgm:pt modelId="{CBEE2B3F-439F-4BBE-99BD-DBE9CFBB00A5}" type="pres">
      <dgm:prSet presAssocID="{4B23EA8C-9EF7-454C-8C14-6600286F90EF}" presName="Name37" presStyleLbl="parChTrans1D2" presStyleIdx="1" presStyleCnt="3"/>
      <dgm:spPr/>
    </dgm:pt>
    <dgm:pt modelId="{246A8F9C-BE6C-4F38-8738-2B02C3761641}" type="pres">
      <dgm:prSet presAssocID="{23EC1C46-4424-4D89-ACF9-7BC22FA6B79A}" presName="hierRoot2" presStyleCnt="0">
        <dgm:presLayoutVars>
          <dgm:hierBranch val="init"/>
        </dgm:presLayoutVars>
      </dgm:prSet>
      <dgm:spPr/>
    </dgm:pt>
    <dgm:pt modelId="{74E6AFEC-C43D-4ECF-9798-FCAB2A4AFAA4}" type="pres">
      <dgm:prSet presAssocID="{23EC1C46-4424-4D89-ACF9-7BC22FA6B79A}" presName="rootComposite" presStyleCnt="0"/>
      <dgm:spPr/>
    </dgm:pt>
    <dgm:pt modelId="{23CA12D5-9550-4C75-A0B9-E8EE49AF00A1}" type="pres">
      <dgm:prSet presAssocID="{23EC1C46-4424-4D89-ACF9-7BC22FA6B79A}" presName="rootText" presStyleLbl="node2" presStyleIdx="1" presStyleCnt="3">
        <dgm:presLayoutVars>
          <dgm:chPref val="3"/>
        </dgm:presLayoutVars>
      </dgm:prSet>
      <dgm:spPr/>
    </dgm:pt>
    <dgm:pt modelId="{405D49B3-39E4-4519-9D7C-9B3A687CF72F}" type="pres">
      <dgm:prSet presAssocID="{23EC1C46-4424-4D89-ACF9-7BC22FA6B79A}" presName="rootConnector" presStyleLbl="node2" presStyleIdx="1" presStyleCnt="3"/>
      <dgm:spPr/>
    </dgm:pt>
    <dgm:pt modelId="{536733B6-8511-4A08-A805-7708E96DE4D2}" type="pres">
      <dgm:prSet presAssocID="{23EC1C46-4424-4D89-ACF9-7BC22FA6B79A}" presName="hierChild4" presStyleCnt="0"/>
      <dgm:spPr/>
    </dgm:pt>
    <dgm:pt modelId="{D75781F5-5E75-449D-91C2-56863A602E66}" type="pres">
      <dgm:prSet presAssocID="{23EC1C46-4424-4D89-ACF9-7BC22FA6B79A}" presName="hierChild5" presStyleCnt="0"/>
      <dgm:spPr/>
    </dgm:pt>
    <dgm:pt modelId="{C909A37C-F7D5-4F69-995D-95EFDE734ABC}" type="pres">
      <dgm:prSet presAssocID="{BB98222A-F02D-4339-8DE2-AEFBCD52B84B}" presName="Name37" presStyleLbl="parChTrans1D2" presStyleIdx="2" presStyleCnt="3"/>
      <dgm:spPr/>
    </dgm:pt>
    <dgm:pt modelId="{2495A946-F508-4EB6-8A32-97C27C7DC036}" type="pres">
      <dgm:prSet presAssocID="{5D4B9699-CD6B-4A29-83CA-D4E2FDB7772C}" presName="hierRoot2" presStyleCnt="0">
        <dgm:presLayoutVars>
          <dgm:hierBranch val="init"/>
        </dgm:presLayoutVars>
      </dgm:prSet>
      <dgm:spPr/>
    </dgm:pt>
    <dgm:pt modelId="{4D694327-BD53-4206-9989-082D373110FB}" type="pres">
      <dgm:prSet presAssocID="{5D4B9699-CD6B-4A29-83CA-D4E2FDB7772C}" presName="rootComposite" presStyleCnt="0"/>
      <dgm:spPr/>
    </dgm:pt>
    <dgm:pt modelId="{8B7383B1-4BBC-433B-8242-E4BEEBFC97D2}" type="pres">
      <dgm:prSet presAssocID="{5D4B9699-CD6B-4A29-83CA-D4E2FDB7772C}" presName="rootText" presStyleLbl="node2" presStyleIdx="2" presStyleCnt="3">
        <dgm:presLayoutVars>
          <dgm:chPref val="3"/>
        </dgm:presLayoutVars>
      </dgm:prSet>
      <dgm:spPr/>
    </dgm:pt>
    <dgm:pt modelId="{50D69754-7914-4A2B-84E3-09F35B8EBB08}" type="pres">
      <dgm:prSet presAssocID="{5D4B9699-CD6B-4A29-83CA-D4E2FDB7772C}" presName="rootConnector" presStyleLbl="node2" presStyleIdx="2" presStyleCnt="3"/>
      <dgm:spPr/>
    </dgm:pt>
    <dgm:pt modelId="{F77E6F46-F9FB-4E02-A30C-E20C9E54935A}" type="pres">
      <dgm:prSet presAssocID="{5D4B9699-CD6B-4A29-83CA-D4E2FDB7772C}" presName="hierChild4" presStyleCnt="0"/>
      <dgm:spPr/>
    </dgm:pt>
    <dgm:pt modelId="{91C210EF-E1C9-4CD0-AC2C-73DE8BC74AC0}" type="pres">
      <dgm:prSet presAssocID="{5D4B9699-CD6B-4A29-83CA-D4E2FDB7772C}" presName="hierChild5" presStyleCnt="0"/>
      <dgm:spPr/>
    </dgm:pt>
    <dgm:pt modelId="{46474CBF-535E-41CC-BBE0-F7D0026E598C}" type="pres">
      <dgm:prSet presAssocID="{052999D2-CD1F-4F42-8840-460E32EC3646}" presName="hierChild3" presStyleCnt="0"/>
      <dgm:spPr/>
    </dgm:pt>
  </dgm:ptLst>
  <dgm:cxnLst>
    <dgm:cxn modelId="{CE66A414-1D02-42BF-8505-DD11FABCA790}" type="presOf" srcId="{052999D2-CD1F-4F42-8840-460E32EC3646}" destId="{C80B657D-4DF2-4BAA-9252-9395AF14BEBA}" srcOrd="0" destOrd="0" presId="urn:microsoft.com/office/officeart/2005/8/layout/orgChart1"/>
    <dgm:cxn modelId="{FA5CC41F-0F14-4917-9703-9789566E2C23}" type="presOf" srcId="{BB98222A-F02D-4339-8DE2-AEFBCD52B84B}" destId="{C909A37C-F7D5-4F69-995D-95EFDE734ABC}" srcOrd="0" destOrd="0" presId="urn:microsoft.com/office/officeart/2005/8/layout/orgChart1"/>
    <dgm:cxn modelId="{FFFB8035-060C-4CBC-80F1-AC0FFDF800DE}" type="presOf" srcId="{5D4B9699-CD6B-4A29-83CA-D4E2FDB7772C}" destId="{50D69754-7914-4A2B-84E3-09F35B8EBB08}" srcOrd="1" destOrd="0" presId="urn:microsoft.com/office/officeart/2005/8/layout/orgChart1"/>
    <dgm:cxn modelId="{6DD3B935-AE2F-4E88-A1E4-C5EA7CFB9AF4}" type="presOf" srcId="{6F99196E-F033-43EB-BEAC-99B604AB47AE}" destId="{201F537A-9135-473F-9CBC-E138ED1BCCCC}" srcOrd="1" destOrd="0" presId="urn:microsoft.com/office/officeart/2005/8/layout/orgChart1"/>
    <dgm:cxn modelId="{C29C7D3E-865F-4253-AB73-B9D38909780D}" type="presOf" srcId="{23EC1C46-4424-4D89-ACF9-7BC22FA6B79A}" destId="{405D49B3-39E4-4519-9D7C-9B3A687CF72F}" srcOrd="1" destOrd="0" presId="urn:microsoft.com/office/officeart/2005/8/layout/orgChart1"/>
    <dgm:cxn modelId="{42FC9754-274A-41E9-ACC7-DBA1A2ABBEEE}" type="presOf" srcId="{052999D2-CD1F-4F42-8840-460E32EC3646}" destId="{FD8B98AE-571E-4449-B815-B7A19CCCF272}" srcOrd="1" destOrd="0" presId="urn:microsoft.com/office/officeart/2005/8/layout/orgChart1"/>
    <dgm:cxn modelId="{18DC9357-03EB-45A7-AE43-218674D7C1A2}" type="presOf" srcId="{6F99196E-F033-43EB-BEAC-99B604AB47AE}" destId="{F82D8A57-D23E-4530-8BB4-705B426623B3}" srcOrd="0" destOrd="0" presId="urn:microsoft.com/office/officeart/2005/8/layout/orgChart1"/>
    <dgm:cxn modelId="{25739A83-0D17-4C79-AA07-5E0E53AA1216}" srcId="{052999D2-CD1F-4F42-8840-460E32EC3646}" destId="{23EC1C46-4424-4D89-ACF9-7BC22FA6B79A}" srcOrd="1" destOrd="0" parTransId="{4B23EA8C-9EF7-454C-8C14-6600286F90EF}" sibTransId="{25B91029-08B2-4558-AB41-4A2B2F400894}"/>
    <dgm:cxn modelId="{E47260CA-DEF3-4288-8DB9-10E8B03FBCD0}" type="presOf" srcId="{23EC1C46-4424-4D89-ACF9-7BC22FA6B79A}" destId="{23CA12D5-9550-4C75-A0B9-E8EE49AF00A1}" srcOrd="0" destOrd="0" presId="urn:microsoft.com/office/officeart/2005/8/layout/orgChart1"/>
    <dgm:cxn modelId="{B93832CC-054A-45F0-92F7-FAC06240221C}" srcId="{052999D2-CD1F-4F42-8840-460E32EC3646}" destId="{6F99196E-F033-43EB-BEAC-99B604AB47AE}" srcOrd="0" destOrd="0" parTransId="{7E5F0A3C-476C-424C-99B1-85E923C700A3}" sibTransId="{5CB09492-7DC5-4B01-A491-9CFF08842392}"/>
    <dgm:cxn modelId="{FF1E96D3-4800-4C2C-B01F-24E50AA99E96}" srcId="{F3ECBED5-59D2-4812-8A69-14A8A1AD9CA2}" destId="{052999D2-CD1F-4F42-8840-460E32EC3646}" srcOrd="0" destOrd="0" parTransId="{2D4CCFEC-867B-40E6-B384-A6E5A527A2BB}" sibTransId="{76865278-4ACC-4CF6-AAC5-EB905891CAD6}"/>
    <dgm:cxn modelId="{417BDBDC-ED5E-4817-AB85-4CF99296F9E6}" type="presOf" srcId="{5D4B9699-CD6B-4A29-83CA-D4E2FDB7772C}" destId="{8B7383B1-4BBC-433B-8242-E4BEEBFC97D2}" srcOrd="0" destOrd="0" presId="urn:microsoft.com/office/officeart/2005/8/layout/orgChart1"/>
    <dgm:cxn modelId="{ABFB50EB-34A8-4CF0-9693-B351425F040B}" type="presOf" srcId="{F3ECBED5-59D2-4812-8A69-14A8A1AD9CA2}" destId="{0DE1D2C9-119E-4132-8A65-F61241948B81}" srcOrd="0" destOrd="0" presId="urn:microsoft.com/office/officeart/2005/8/layout/orgChart1"/>
    <dgm:cxn modelId="{0359CEEC-5F24-41DC-8A9C-3CCD2C55953D}" srcId="{052999D2-CD1F-4F42-8840-460E32EC3646}" destId="{5D4B9699-CD6B-4A29-83CA-D4E2FDB7772C}" srcOrd="2" destOrd="0" parTransId="{BB98222A-F02D-4339-8DE2-AEFBCD52B84B}" sibTransId="{FFB165FB-D4E8-4057-A07B-C6CB8D9FEBBF}"/>
    <dgm:cxn modelId="{D6E1E1F7-F4D9-417E-9924-F4BA36E9F045}" type="presOf" srcId="{7E5F0A3C-476C-424C-99B1-85E923C700A3}" destId="{56EE775E-FC1D-419E-84EC-3B59B6C0AAEC}" srcOrd="0" destOrd="0" presId="urn:microsoft.com/office/officeart/2005/8/layout/orgChart1"/>
    <dgm:cxn modelId="{FC00D7FC-ECA9-4652-A859-6776EC6E67E3}" type="presOf" srcId="{4B23EA8C-9EF7-454C-8C14-6600286F90EF}" destId="{CBEE2B3F-439F-4BBE-99BD-DBE9CFBB00A5}" srcOrd="0" destOrd="0" presId="urn:microsoft.com/office/officeart/2005/8/layout/orgChart1"/>
    <dgm:cxn modelId="{D54187E4-AE88-475F-85CC-7747DDD3CDA7}" type="presParOf" srcId="{0DE1D2C9-119E-4132-8A65-F61241948B81}" destId="{717163FE-7F31-4B11-8F8A-ABEA678B65AD}" srcOrd="0" destOrd="0" presId="urn:microsoft.com/office/officeart/2005/8/layout/orgChart1"/>
    <dgm:cxn modelId="{3FBE6F04-448F-460A-8F23-BD17E7034425}" type="presParOf" srcId="{717163FE-7F31-4B11-8F8A-ABEA678B65AD}" destId="{5C12C057-E589-46FB-A48C-A28B7D027966}" srcOrd="0" destOrd="0" presId="urn:microsoft.com/office/officeart/2005/8/layout/orgChart1"/>
    <dgm:cxn modelId="{06793121-B4C5-4CCA-A549-BFFFDF5F500B}" type="presParOf" srcId="{5C12C057-E589-46FB-A48C-A28B7D027966}" destId="{C80B657D-4DF2-4BAA-9252-9395AF14BEBA}" srcOrd="0" destOrd="0" presId="urn:microsoft.com/office/officeart/2005/8/layout/orgChart1"/>
    <dgm:cxn modelId="{8882A89C-28A6-4800-82F3-E13985DA2072}" type="presParOf" srcId="{5C12C057-E589-46FB-A48C-A28B7D027966}" destId="{FD8B98AE-571E-4449-B815-B7A19CCCF272}" srcOrd="1" destOrd="0" presId="urn:microsoft.com/office/officeart/2005/8/layout/orgChart1"/>
    <dgm:cxn modelId="{09778F8B-2646-4FB4-88A7-A890FAE4B431}" type="presParOf" srcId="{717163FE-7F31-4B11-8F8A-ABEA678B65AD}" destId="{5A9CEAFE-7B2D-4418-A0DF-0F8E5A29549F}" srcOrd="1" destOrd="0" presId="urn:microsoft.com/office/officeart/2005/8/layout/orgChart1"/>
    <dgm:cxn modelId="{87150769-0B8E-44A8-A53B-749BC4B57006}" type="presParOf" srcId="{5A9CEAFE-7B2D-4418-A0DF-0F8E5A29549F}" destId="{56EE775E-FC1D-419E-84EC-3B59B6C0AAEC}" srcOrd="0" destOrd="0" presId="urn:microsoft.com/office/officeart/2005/8/layout/orgChart1"/>
    <dgm:cxn modelId="{BFA3B1FC-7737-4B76-9800-2060D2D08AC0}" type="presParOf" srcId="{5A9CEAFE-7B2D-4418-A0DF-0F8E5A29549F}" destId="{A87D94CE-DD33-4E82-A5A3-79B3540742E9}" srcOrd="1" destOrd="0" presId="urn:microsoft.com/office/officeart/2005/8/layout/orgChart1"/>
    <dgm:cxn modelId="{F3C5FB2D-A3F3-4633-AC1C-A5A81B5ED1E3}" type="presParOf" srcId="{A87D94CE-DD33-4E82-A5A3-79B3540742E9}" destId="{3E085338-3AA7-4DE7-AD31-B35727FA0608}" srcOrd="0" destOrd="0" presId="urn:microsoft.com/office/officeart/2005/8/layout/orgChart1"/>
    <dgm:cxn modelId="{16694BA3-860F-401B-A2B2-74E48ADED42A}" type="presParOf" srcId="{3E085338-3AA7-4DE7-AD31-B35727FA0608}" destId="{F82D8A57-D23E-4530-8BB4-705B426623B3}" srcOrd="0" destOrd="0" presId="urn:microsoft.com/office/officeart/2005/8/layout/orgChart1"/>
    <dgm:cxn modelId="{AA9676CF-4055-42C4-A685-475CAFD776E8}" type="presParOf" srcId="{3E085338-3AA7-4DE7-AD31-B35727FA0608}" destId="{201F537A-9135-473F-9CBC-E138ED1BCCCC}" srcOrd="1" destOrd="0" presId="urn:microsoft.com/office/officeart/2005/8/layout/orgChart1"/>
    <dgm:cxn modelId="{44B3913D-D9BA-4C23-81E2-C9DFF5C5A643}" type="presParOf" srcId="{A87D94CE-DD33-4E82-A5A3-79B3540742E9}" destId="{5BF19E98-8FD9-4F7F-B858-798998533482}" srcOrd="1" destOrd="0" presId="urn:microsoft.com/office/officeart/2005/8/layout/orgChart1"/>
    <dgm:cxn modelId="{AF87D48D-8BB3-4324-A1A1-BC535B07D0D5}" type="presParOf" srcId="{A87D94CE-DD33-4E82-A5A3-79B3540742E9}" destId="{02EE3C9E-C603-45B5-A751-CDDB10084D8E}" srcOrd="2" destOrd="0" presId="urn:microsoft.com/office/officeart/2005/8/layout/orgChart1"/>
    <dgm:cxn modelId="{96FCE3CD-6DA2-418A-855A-16C635176906}" type="presParOf" srcId="{5A9CEAFE-7B2D-4418-A0DF-0F8E5A29549F}" destId="{CBEE2B3F-439F-4BBE-99BD-DBE9CFBB00A5}" srcOrd="2" destOrd="0" presId="urn:microsoft.com/office/officeart/2005/8/layout/orgChart1"/>
    <dgm:cxn modelId="{D24F45A0-C9AB-41F3-A95A-A8B95A21B634}" type="presParOf" srcId="{5A9CEAFE-7B2D-4418-A0DF-0F8E5A29549F}" destId="{246A8F9C-BE6C-4F38-8738-2B02C3761641}" srcOrd="3" destOrd="0" presId="urn:microsoft.com/office/officeart/2005/8/layout/orgChart1"/>
    <dgm:cxn modelId="{9B59DCF8-3099-431A-BB69-91B8AFBC9A64}" type="presParOf" srcId="{246A8F9C-BE6C-4F38-8738-2B02C3761641}" destId="{74E6AFEC-C43D-4ECF-9798-FCAB2A4AFAA4}" srcOrd="0" destOrd="0" presId="urn:microsoft.com/office/officeart/2005/8/layout/orgChart1"/>
    <dgm:cxn modelId="{21635B64-C322-4A34-9F8C-EF1DAD1ADDBB}" type="presParOf" srcId="{74E6AFEC-C43D-4ECF-9798-FCAB2A4AFAA4}" destId="{23CA12D5-9550-4C75-A0B9-E8EE49AF00A1}" srcOrd="0" destOrd="0" presId="urn:microsoft.com/office/officeart/2005/8/layout/orgChart1"/>
    <dgm:cxn modelId="{079F22AD-DF19-4D81-88DE-4766C0881058}" type="presParOf" srcId="{74E6AFEC-C43D-4ECF-9798-FCAB2A4AFAA4}" destId="{405D49B3-39E4-4519-9D7C-9B3A687CF72F}" srcOrd="1" destOrd="0" presId="urn:microsoft.com/office/officeart/2005/8/layout/orgChart1"/>
    <dgm:cxn modelId="{34451DBE-8BE7-47EC-81D9-79CB41E99F11}" type="presParOf" srcId="{246A8F9C-BE6C-4F38-8738-2B02C3761641}" destId="{536733B6-8511-4A08-A805-7708E96DE4D2}" srcOrd="1" destOrd="0" presId="urn:microsoft.com/office/officeart/2005/8/layout/orgChart1"/>
    <dgm:cxn modelId="{0B02C8CE-FDFD-4F7C-9A24-443315917127}" type="presParOf" srcId="{246A8F9C-BE6C-4F38-8738-2B02C3761641}" destId="{D75781F5-5E75-449D-91C2-56863A602E66}" srcOrd="2" destOrd="0" presId="urn:microsoft.com/office/officeart/2005/8/layout/orgChart1"/>
    <dgm:cxn modelId="{A73BCBAE-BB46-4908-8751-3D7A1C3AE8D7}" type="presParOf" srcId="{5A9CEAFE-7B2D-4418-A0DF-0F8E5A29549F}" destId="{C909A37C-F7D5-4F69-995D-95EFDE734ABC}" srcOrd="4" destOrd="0" presId="urn:microsoft.com/office/officeart/2005/8/layout/orgChart1"/>
    <dgm:cxn modelId="{77E91148-73CF-49B7-B312-5B2FDA348576}" type="presParOf" srcId="{5A9CEAFE-7B2D-4418-A0DF-0F8E5A29549F}" destId="{2495A946-F508-4EB6-8A32-97C27C7DC036}" srcOrd="5" destOrd="0" presId="urn:microsoft.com/office/officeart/2005/8/layout/orgChart1"/>
    <dgm:cxn modelId="{2A13FCCA-9EAD-4CFA-A81B-2B39D05AB6C9}" type="presParOf" srcId="{2495A946-F508-4EB6-8A32-97C27C7DC036}" destId="{4D694327-BD53-4206-9989-082D373110FB}" srcOrd="0" destOrd="0" presId="urn:microsoft.com/office/officeart/2005/8/layout/orgChart1"/>
    <dgm:cxn modelId="{2649374A-9BE3-45A5-9A7F-53C1C9239BEC}" type="presParOf" srcId="{4D694327-BD53-4206-9989-082D373110FB}" destId="{8B7383B1-4BBC-433B-8242-E4BEEBFC97D2}" srcOrd="0" destOrd="0" presId="urn:microsoft.com/office/officeart/2005/8/layout/orgChart1"/>
    <dgm:cxn modelId="{AD8EB40E-EF89-45D9-9F5F-6BBFDCA1F8BF}" type="presParOf" srcId="{4D694327-BD53-4206-9989-082D373110FB}" destId="{50D69754-7914-4A2B-84E3-09F35B8EBB08}" srcOrd="1" destOrd="0" presId="urn:microsoft.com/office/officeart/2005/8/layout/orgChart1"/>
    <dgm:cxn modelId="{9E37AFD9-8ABA-445D-BE9D-94B6F52B14CE}" type="presParOf" srcId="{2495A946-F508-4EB6-8A32-97C27C7DC036}" destId="{F77E6F46-F9FB-4E02-A30C-E20C9E54935A}" srcOrd="1" destOrd="0" presId="urn:microsoft.com/office/officeart/2005/8/layout/orgChart1"/>
    <dgm:cxn modelId="{05AE0EB2-6A82-4A19-B60C-1E45E9FF073A}" type="presParOf" srcId="{2495A946-F508-4EB6-8A32-97C27C7DC036}" destId="{91C210EF-E1C9-4CD0-AC2C-73DE8BC74AC0}" srcOrd="2" destOrd="0" presId="urn:microsoft.com/office/officeart/2005/8/layout/orgChart1"/>
    <dgm:cxn modelId="{36BB1A93-5114-44E6-8752-8A7674BD66A5}" type="presParOf" srcId="{717163FE-7F31-4B11-8F8A-ABEA678B65AD}" destId="{46474CBF-535E-41CC-BBE0-F7D0026E59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ECBED5-59D2-4812-8A69-14A8A1AD9C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2999D2-CD1F-4F42-8840-460E32EC3646}">
      <dgm:prSet phldrT="[Text]" custT="1"/>
      <dgm:spPr/>
      <dgm:t>
        <a:bodyPr/>
        <a:lstStyle/>
        <a:p>
          <a:r>
            <a:rPr lang="en-US" sz="3200" b="1" dirty="0"/>
            <a:t>Cooperation</a:t>
          </a:r>
        </a:p>
      </dgm:t>
    </dgm:pt>
    <dgm:pt modelId="{2D4CCFEC-867B-40E6-B384-A6E5A527A2BB}" type="parTrans" cxnId="{FF1E96D3-4800-4C2C-B01F-24E50AA99E96}">
      <dgm:prSet/>
      <dgm:spPr/>
      <dgm:t>
        <a:bodyPr/>
        <a:lstStyle/>
        <a:p>
          <a:endParaRPr lang="en-US"/>
        </a:p>
      </dgm:t>
    </dgm:pt>
    <dgm:pt modelId="{76865278-4ACC-4CF6-AAC5-EB905891CAD6}" type="sibTrans" cxnId="{FF1E96D3-4800-4C2C-B01F-24E50AA99E96}">
      <dgm:prSet/>
      <dgm:spPr/>
      <dgm:t>
        <a:bodyPr/>
        <a:lstStyle/>
        <a:p>
          <a:endParaRPr lang="en-US"/>
        </a:p>
      </dgm:t>
    </dgm:pt>
    <dgm:pt modelId="{6F99196E-F033-43EB-BEAC-99B604AB47AE}">
      <dgm:prSet phldrT="[Text]" custT="1"/>
      <dgm:spPr/>
      <dgm:t>
        <a:bodyPr/>
        <a:lstStyle/>
        <a:p>
          <a:r>
            <a:rPr lang="en-US" sz="2800" dirty="0"/>
            <a:t>Primary</a:t>
          </a:r>
        </a:p>
      </dgm:t>
    </dgm:pt>
    <dgm:pt modelId="{7E5F0A3C-476C-424C-99B1-85E923C700A3}" type="parTrans" cxnId="{B93832CC-054A-45F0-92F7-FAC06240221C}">
      <dgm:prSet/>
      <dgm:spPr/>
      <dgm:t>
        <a:bodyPr/>
        <a:lstStyle/>
        <a:p>
          <a:endParaRPr lang="en-US"/>
        </a:p>
      </dgm:t>
    </dgm:pt>
    <dgm:pt modelId="{5CB09492-7DC5-4B01-A491-9CFF08842392}" type="sibTrans" cxnId="{B93832CC-054A-45F0-92F7-FAC06240221C}">
      <dgm:prSet/>
      <dgm:spPr/>
      <dgm:t>
        <a:bodyPr/>
        <a:lstStyle/>
        <a:p>
          <a:endParaRPr lang="en-US"/>
        </a:p>
      </dgm:t>
    </dgm:pt>
    <dgm:pt modelId="{23EC1C46-4424-4D89-ACF9-7BC22FA6B79A}">
      <dgm:prSet phldrT="[Text]" custT="1"/>
      <dgm:spPr/>
      <dgm:t>
        <a:bodyPr/>
        <a:lstStyle/>
        <a:p>
          <a:r>
            <a:rPr lang="en-US" sz="2800" dirty="0"/>
            <a:t>Formal</a:t>
          </a:r>
        </a:p>
      </dgm:t>
    </dgm:pt>
    <dgm:pt modelId="{4B23EA8C-9EF7-454C-8C14-6600286F90EF}" type="parTrans" cxnId="{25739A83-0D17-4C79-AA07-5E0E53AA1216}">
      <dgm:prSet/>
      <dgm:spPr/>
      <dgm:t>
        <a:bodyPr/>
        <a:lstStyle/>
        <a:p>
          <a:endParaRPr lang="en-US"/>
        </a:p>
      </dgm:t>
    </dgm:pt>
    <dgm:pt modelId="{25B91029-08B2-4558-AB41-4A2B2F400894}" type="sibTrans" cxnId="{25739A83-0D17-4C79-AA07-5E0E53AA1216}">
      <dgm:prSet/>
      <dgm:spPr/>
      <dgm:t>
        <a:bodyPr/>
        <a:lstStyle/>
        <a:p>
          <a:endParaRPr lang="en-US"/>
        </a:p>
      </dgm:t>
    </dgm:pt>
    <dgm:pt modelId="{8EE3F8FA-B546-4189-B1CA-33AEBF209674}">
      <dgm:prSet/>
      <dgm:spPr/>
      <dgm:t>
        <a:bodyPr/>
        <a:lstStyle/>
        <a:p>
          <a:endParaRPr lang="en-US"/>
        </a:p>
      </dgm:t>
    </dgm:pt>
    <dgm:pt modelId="{7728FBE5-033F-4B16-ACF5-6C9320AC3AF1}" type="parTrans" cxnId="{2641B41D-E7B5-4266-A4B0-1601A151A94A}">
      <dgm:prSet/>
      <dgm:spPr/>
      <dgm:t>
        <a:bodyPr/>
        <a:lstStyle/>
        <a:p>
          <a:endParaRPr lang="en-US"/>
        </a:p>
      </dgm:t>
    </dgm:pt>
    <dgm:pt modelId="{657E8362-DA52-4C12-BDB0-6E6044409F0E}" type="sibTrans" cxnId="{2641B41D-E7B5-4266-A4B0-1601A151A94A}">
      <dgm:prSet/>
      <dgm:spPr/>
      <dgm:t>
        <a:bodyPr/>
        <a:lstStyle/>
        <a:p>
          <a:endParaRPr lang="en-US"/>
        </a:p>
      </dgm:t>
    </dgm:pt>
    <dgm:pt modelId="{2860506F-4854-4073-95B5-7912D31859EF}">
      <dgm:prSet/>
      <dgm:spPr/>
      <dgm:t>
        <a:bodyPr/>
        <a:lstStyle/>
        <a:p>
          <a:endParaRPr lang="en-US"/>
        </a:p>
      </dgm:t>
    </dgm:pt>
    <dgm:pt modelId="{BF500BC1-686A-4CD8-91E1-9C733E9E779C}" type="parTrans" cxnId="{ADECD94A-C593-4E6B-B52B-F06F84D55670}">
      <dgm:prSet/>
      <dgm:spPr/>
      <dgm:t>
        <a:bodyPr/>
        <a:lstStyle/>
        <a:p>
          <a:endParaRPr lang="en-US"/>
        </a:p>
      </dgm:t>
    </dgm:pt>
    <dgm:pt modelId="{132CF0F7-E457-451E-B766-6B8B972FF6E5}" type="sibTrans" cxnId="{ADECD94A-C593-4E6B-B52B-F06F84D55670}">
      <dgm:prSet/>
      <dgm:spPr/>
      <dgm:t>
        <a:bodyPr/>
        <a:lstStyle/>
        <a:p>
          <a:endParaRPr lang="en-US"/>
        </a:p>
      </dgm:t>
    </dgm:pt>
    <dgm:pt modelId="{5D4B9699-CD6B-4A29-83CA-D4E2FDB7772C}">
      <dgm:prSet phldrT="[Text]" custT="1"/>
      <dgm:spPr/>
      <dgm:t>
        <a:bodyPr/>
        <a:lstStyle/>
        <a:p>
          <a:r>
            <a:rPr lang="en-US" sz="2800" dirty="0"/>
            <a:t>Informa</a:t>
          </a:r>
          <a:r>
            <a:rPr lang="en-US" sz="3200" dirty="0"/>
            <a:t>l</a:t>
          </a:r>
        </a:p>
      </dgm:t>
    </dgm:pt>
    <dgm:pt modelId="{FFB165FB-D4E8-4057-A07B-C6CB8D9FEBBF}" type="sibTrans" cxnId="{0359CEEC-5F24-41DC-8A9C-3CCD2C55953D}">
      <dgm:prSet/>
      <dgm:spPr/>
      <dgm:t>
        <a:bodyPr/>
        <a:lstStyle/>
        <a:p>
          <a:endParaRPr lang="en-US"/>
        </a:p>
      </dgm:t>
    </dgm:pt>
    <dgm:pt modelId="{BB98222A-F02D-4339-8DE2-AEFBCD52B84B}" type="parTrans" cxnId="{0359CEEC-5F24-41DC-8A9C-3CCD2C55953D}">
      <dgm:prSet/>
      <dgm:spPr/>
      <dgm:t>
        <a:bodyPr/>
        <a:lstStyle/>
        <a:p>
          <a:endParaRPr lang="en-US"/>
        </a:p>
      </dgm:t>
    </dgm:pt>
    <dgm:pt modelId="{FA846782-D3C9-42DA-B001-E17049DA8C22}">
      <dgm:prSet custT="1"/>
      <dgm:spPr/>
      <dgm:t>
        <a:bodyPr/>
        <a:lstStyle/>
        <a:p>
          <a:r>
            <a:rPr lang="en-US" sz="2800" dirty="0"/>
            <a:t>Symbolic</a:t>
          </a:r>
        </a:p>
      </dgm:t>
    </dgm:pt>
    <dgm:pt modelId="{1CB2CE2B-6AC4-45E9-853A-C8036FDFB2EB}" type="parTrans" cxnId="{B22219DE-C1AC-4C31-A5FF-90F1AE2D8F08}">
      <dgm:prSet/>
      <dgm:spPr/>
      <dgm:t>
        <a:bodyPr/>
        <a:lstStyle/>
        <a:p>
          <a:endParaRPr lang="en-US"/>
        </a:p>
      </dgm:t>
    </dgm:pt>
    <dgm:pt modelId="{C5AE4307-EB6E-4E98-AA17-B87174B558A7}" type="sibTrans" cxnId="{B22219DE-C1AC-4C31-A5FF-90F1AE2D8F08}">
      <dgm:prSet/>
      <dgm:spPr/>
      <dgm:t>
        <a:bodyPr/>
        <a:lstStyle/>
        <a:p>
          <a:endParaRPr lang="en-US"/>
        </a:p>
      </dgm:t>
    </dgm:pt>
    <dgm:pt modelId="{0DE1D2C9-119E-4132-8A65-F61241948B81}" type="pres">
      <dgm:prSet presAssocID="{F3ECBED5-59D2-4812-8A69-14A8A1AD9C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17163FE-7F31-4B11-8F8A-ABEA678B65AD}" type="pres">
      <dgm:prSet presAssocID="{052999D2-CD1F-4F42-8840-460E32EC3646}" presName="hierRoot1" presStyleCnt="0">
        <dgm:presLayoutVars>
          <dgm:hierBranch val="init"/>
        </dgm:presLayoutVars>
      </dgm:prSet>
      <dgm:spPr/>
    </dgm:pt>
    <dgm:pt modelId="{5C12C057-E589-46FB-A48C-A28B7D027966}" type="pres">
      <dgm:prSet presAssocID="{052999D2-CD1F-4F42-8840-460E32EC3646}" presName="rootComposite1" presStyleCnt="0"/>
      <dgm:spPr/>
    </dgm:pt>
    <dgm:pt modelId="{C80B657D-4DF2-4BAA-9252-9395AF14BEBA}" type="pres">
      <dgm:prSet presAssocID="{052999D2-CD1F-4F42-8840-460E32EC3646}" presName="rootText1" presStyleLbl="node0" presStyleIdx="0" presStyleCnt="1" custScaleX="217310" custScaleY="128826">
        <dgm:presLayoutVars>
          <dgm:chPref val="3"/>
        </dgm:presLayoutVars>
      </dgm:prSet>
      <dgm:spPr/>
    </dgm:pt>
    <dgm:pt modelId="{FD8B98AE-571E-4449-B815-B7A19CCCF272}" type="pres">
      <dgm:prSet presAssocID="{052999D2-CD1F-4F42-8840-460E32EC3646}" presName="rootConnector1" presStyleLbl="node1" presStyleIdx="0" presStyleCnt="0"/>
      <dgm:spPr/>
    </dgm:pt>
    <dgm:pt modelId="{5A9CEAFE-7B2D-4418-A0DF-0F8E5A29549F}" type="pres">
      <dgm:prSet presAssocID="{052999D2-CD1F-4F42-8840-460E32EC3646}" presName="hierChild2" presStyleCnt="0"/>
      <dgm:spPr/>
    </dgm:pt>
    <dgm:pt modelId="{56EE775E-FC1D-419E-84EC-3B59B6C0AAEC}" type="pres">
      <dgm:prSet presAssocID="{7E5F0A3C-476C-424C-99B1-85E923C700A3}" presName="Name37" presStyleLbl="parChTrans1D2" presStyleIdx="0" presStyleCnt="6"/>
      <dgm:spPr/>
    </dgm:pt>
    <dgm:pt modelId="{A87D94CE-DD33-4E82-A5A3-79B3540742E9}" type="pres">
      <dgm:prSet presAssocID="{6F99196E-F033-43EB-BEAC-99B604AB47AE}" presName="hierRoot2" presStyleCnt="0">
        <dgm:presLayoutVars>
          <dgm:hierBranch val="init"/>
        </dgm:presLayoutVars>
      </dgm:prSet>
      <dgm:spPr/>
    </dgm:pt>
    <dgm:pt modelId="{3E085338-3AA7-4DE7-AD31-B35727FA0608}" type="pres">
      <dgm:prSet presAssocID="{6F99196E-F033-43EB-BEAC-99B604AB47AE}" presName="rootComposite" presStyleCnt="0"/>
      <dgm:spPr/>
    </dgm:pt>
    <dgm:pt modelId="{F82D8A57-D23E-4530-8BB4-705B426623B3}" type="pres">
      <dgm:prSet presAssocID="{6F99196E-F033-43EB-BEAC-99B604AB47AE}" presName="rootText" presStyleLbl="node2" presStyleIdx="0" presStyleCnt="6">
        <dgm:presLayoutVars>
          <dgm:chPref val="3"/>
        </dgm:presLayoutVars>
      </dgm:prSet>
      <dgm:spPr/>
    </dgm:pt>
    <dgm:pt modelId="{201F537A-9135-473F-9CBC-E138ED1BCCCC}" type="pres">
      <dgm:prSet presAssocID="{6F99196E-F033-43EB-BEAC-99B604AB47AE}" presName="rootConnector" presStyleLbl="node2" presStyleIdx="0" presStyleCnt="6"/>
      <dgm:spPr/>
    </dgm:pt>
    <dgm:pt modelId="{5BF19E98-8FD9-4F7F-B858-798998533482}" type="pres">
      <dgm:prSet presAssocID="{6F99196E-F033-43EB-BEAC-99B604AB47AE}" presName="hierChild4" presStyleCnt="0"/>
      <dgm:spPr/>
    </dgm:pt>
    <dgm:pt modelId="{02EE3C9E-C603-45B5-A751-CDDB10084D8E}" type="pres">
      <dgm:prSet presAssocID="{6F99196E-F033-43EB-BEAC-99B604AB47AE}" presName="hierChild5" presStyleCnt="0"/>
      <dgm:spPr/>
    </dgm:pt>
    <dgm:pt modelId="{A5027F0D-B17E-411E-B042-6A0AEF38608E}" type="pres">
      <dgm:prSet presAssocID="{7728FBE5-033F-4B16-ACF5-6C9320AC3AF1}" presName="Name37" presStyleLbl="parChTrans1D2" presStyleIdx="1" presStyleCnt="6"/>
      <dgm:spPr/>
    </dgm:pt>
    <dgm:pt modelId="{D556986D-8FF7-414B-A740-EBA76C74F5F2}" type="pres">
      <dgm:prSet presAssocID="{8EE3F8FA-B546-4189-B1CA-33AEBF209674}" presName="hierRoot2" presStyleCnt="0">
        <dgm:presLayoutVars>
          <dgm:hierBranch val="init"/>
        </dgm:presLayoutVars>
      </dgm:prSet>
      <dgm:spPr/>
    </dgm:pt>
    <dgm:pt modelId="{A3D408A8-CC3A-4F95-BE5C-348B2DD7FFCE}" type="pres">
      <dgm:prSet presAssocID="{8EE3F8FA-B546-4189-B1CA-33AEBF209674}" presName="rootComposite" presStyleCnt="0"/>
      <dgm:spPr/>
    </dgm:pt>
    <dgm:pt modelId="{2BBB71D2-4ACD-4576-B7C1-83992EF11FAC}" type="pres">
      <dgm:prSet presAssocID="{8EE3F8FA-B546-4189-B1CA-33AEBF209674}" presName="rootText" presStyleLbl="node2" presStyleIdx="1" presStyleCnt="6">
        <dgm:presLayoutVars>
          <dgm:chPref val="3"/>
        </dgm:presLayoutVars>
      </dgm:prSet>
      <dgm:spPr/>
    </dgm:pt>
    <dgm:pt modelId="{5593994E-7CD9-4875-BF13-4AE7E9C0E8F7}" type="pres">
      <dgm:prSet presAssocID="{8EE3F8FA-B546-4189-B1CA-33AEBF209674}" presName="rootConnector" presStyleLbl="node2" presStyleIdx="1" presStyleCnt="6"/>
      <dgm:spPr/>
    </dgm:pt>
    <dgm:pt modelId="{A24E72E8-05A1-4BBA-B24F-3FC506C3DF2A}" type="pres">
      <dgm:prSet presAssocID="{8EE3F8FA-B546-4189-B1CA-33AEBF209674}" presName="hierChild4" presStyleCnt="0"/>
      <dgm:spPr/>
    </dgm:pt>
    <dgm:pt modelId="{B2D19BFD-45D9-4D29-8042-8756266305EE}" type="pres">
      <dgm:prSet presAssocID="{8EE3F8FA-B546-4189-B1CA-33AEBF209674}" presName="hierChild5" presStyleCnt="0"/>
      <dgm:spPr/>
    </dgm:pt>
    <dgm:pt modelId="{0297911F-E45F-4645-97B9-AE7D8566660E}" type="pres">
      <dgm:prSet presAssocID="{BF500BC1-686A-4CD8-91E1-9C733E9E779C}" presName="Name37" presStyleLbl="parChTrans1D2" presStyleIdx="2" presStyleCnt="6"/>
      <dgm:spPr/>
    </dgm:pt>
    <dgm:pt modelId="{F14FD643-CB58-4940-B102-D78468EDD78B}" type="pres">
      <dgm:prSet presAssocID="{2860506F-4854-4073-95B5-7912D31859EF}" presName="hierRoot2" presStyleCnt="0">
        <dgm:presLayoutVars>
          <dgm:hierBranch val="init"/>
        </dgm:presLayoutVars>
      </dgm:prSet>
      <dgm:spPr/>
    </dgm:pt>
    <dgm:pt modelId="{8AB1402C-822E-49E3-A921-FE424C0E6A2D}" type="pres">
      <dgm:prSet presAssocID="{2860506F-4854-4073-95B5-7912D31859EF}" presName="rootComposite" presStyleCnt="0"/>
      <dgm:spPr/>
    </dgm:pt>
    <dgm:pt modelId="{C70CEC63-E01C-45DC-BD2A-66F19E9D3199}" type="pres">
      <dgm:prSet presAssocID="{2860506F-4854-4073-95B5-7912D31859EF}" presName="rootText" presStyleLbl="node2" presStyleIdx="2" presStyleCnt="6">
        <dgm:presLayoutVars>
          <dgm:chPref val="3"/>
        </dgm:presLayoutVars>
      </dgm:prSet>
      <dgm:spPr/>
    </dgm:pt>
    <dgm:pt modelId="{FB5B924A-4993-4C07-8A41-8D285AB8BFE5}" type="pres">
      <dgm:prSet presAssocID="{2860506F-4854-4073-95B5-7912D31859EF}" presName="rootConnector" presStyleLbl="node2" presStyleIdx="2" presStyleCnt="6"/>
      <dgm:spPr/>
    </dgm:pt>
    <dgm:pt modelId="{1CDF8CE5-B6AF-4CD0-8C53-5CF1AAEC3253}" type="pres">
      <dgm:prSet presAssocID="{2860506F-4854-4073-95B5-7912D31859EF}" presName="hierChild4" presStyleCnt="0"/>
      <dgm:spPr/>
    </dgm:pt>
    <dgm:pt modelId="{789C459C-B9F8-428A-86CB-859C117DE398}" type="pres">
      <dgm:prSet presAssocID="{2860506F-4854-4073-95B5-7912D31859EF}" presName="hierChild5" presStyleCnt="0"/>
      <dgm:spPr/>
    </dgm:pt>
    <dgm:pt modelId="{CBEE2B3F-439F-4BBE-99BD-DBE9CFBB00A5}" type="pres">
      <dgm:prSet presAssocID="{4B23EA8C-9EF7-454C-8C14-6600286F90EF}" presName="Name37" presStyleLbl="parChTrans1D2" presStyleIdx="3" presStyleCnt="6"/>
      <dgm:spPr/>
    </dgm:pt>
    <dgm:pt modelId="{246A8F9C-BE6C-4F38-8738-2B02C3761641}" type="pres">
      <dgm:prSet presAssocID="{23EC1C46-4424-4D89-ACF9-7BC22FA6B79A}" presName="hierRoot2" presStyleCnt="0">
        <dgm:presLayoutVars>
          <dgm:hierBranch val="init"/>
        </dgm:presLayoutVars>
      </dgm:prSet>
      <dgm:spPr/>
    </dgm:pt>
    <dgm:pt modelId="{74E6AFEC-C43D-4ECF-9798-FCAB2A4AFAA4}" type="pres">
      <dgm:prSet presAssocID="{23EC1C46-4424-4D89-ACF9-7BC22FA6B79A}" presName="rootComposite" presStyleCnt="0"/>
      <dgm:spPr/>
    </dgm:pt>
    <dgm:pt modelId="{23CA12D5-9550-4C75-A0B9-E8EE49AF00A1}" type="pres">
      <dgm:prSet presAssocID="{23EC1C46-4424-4D89-ACF9-7BC22FA6B79A}" presName="rootText" presStyleLbl="node2" presStyleIdx="3" presStyleCnt="6">
        <dgm:presLayoutVars>
          <dgm:chPref val="3"/>
        </dgm:presLayoutVars>
      </dgm:prSet>
      <dgm:spPr/>
    </dgm:pt>
    <dgm:pt modelId="{405D49B3-39E4-4519-9D7C-9B3A687CF72F}" type="pres">
      <dgm:prSet presAssocID="{23EC1C46-4424-4D89-ACF9-7BC22FA6B79A}" presName="rootConnector" presStyleLbl="node2" presStyleIdx="3" presStyleCnt="6"/>
      <dgm:spPr/>
    </dgm:pt>
    <dgm:pt modelId="{536733B6-8511-4A08-A805-7708E96DE4D2}" type="pres">
      <dgm:prSet presAssocID="{23EC1C46-4424-4D89-ACF9-7BC22FA6B79A}" presName="hierChild4" presStyleCnt="0"/>
      <dgm:spPr/>
    </dgm:pt>
    <dgm:pt modelId="{D75781F5-5E75-449D-91C2-56863A602E66}" type="pres">
      <dgm:prSet presAssocID="{23EC1C46-4424-4D89-ACF9-7BC22FA6B79A}" presName="hierChild5" presStyleCnt="0"/>
      <dgm:spPr/>
    </dgm:pt>
    <dgm:pt modelId="{C909A37C-F7D5-4F69-995D-95EFDE734ABC}" type="pres">
      <dgm:prSet presAssocID="{BB98222A-F02D-4339-8DE2-AEFBCD52B84B}" presName="Name37" presStyleLbl="parChTrans1D2" presStyleIdx="4" presStyleCnt="6"/>
      <dgm:spPr/>
    </dgm:pt>
    <dgm:pt modelId="{2495A946-F508-4EB6-8A32-97C27C7DC036}" type="pres">
      <dgm:prSet presAssocID="{5D4B9699-CD6B-4A29-83CA-D4E2FDB7772C}" presName="hierRoot2" presStyleCnt="0">
        <dgm:presLayoutVars>
          <dgm:hierBranch val="init"/>
        </dgm:presLayoutVars>
      </dgm:prSet>
      <dgm:spPr/>
    </dgm:pt>
    <dgm:pt modelId="{4D694327-BD53-4206-9989-082D373110FB}" type="pres">
      <dgm:prSet presAssocID="{5D4B9699-CD6B-4A29-83CA-D4E2FDB7772C}" presName="rootComposite" presStyleCnt="0"/>
      <dgm:spPr/>
    </dgm:pt>
    <dgm:pt modelId="{8B7383B1-4BBC-433B-8242-E4BEEBFC97D2}" type="pres">
      <dgm:prSet presAssocID="{5D4B9699-CD6B-4A29-83CA-D4E2FDB7772C}" presName="rootText" presStyleLbl="node2" presStyleIdx="4" presStyleCnt="6">
        <dgm:presLayoutVars>
          <dgm:chPref val="3"/>
        </dgm:presLayoutVars>
      </dgm:prSet>
      <dgm:spPr/>
    </dgm:pt>
    <dgm:pt modelId="{50D69754-7914-4A2B-84E3-09F35B8EBB08}" type="pres">
      <dgm:prSet presAssocID="{5D4B9699-CD6B-4A29-83CA-D4E2FDB7772C}" presName="rootConnector" presStyleLbl="node2" presStyleIdx="4" presStyleCnt="6"/>
      <dgm:spPr/>
    </dgm:pt>
    <dgm:pt modelId="{F77E6F46-F9FB-4E02-A30C-E20C9E54935A}" type="pres">
      <dgm:prSet presAssocID="{5D4B9699-CD6B-4A29-83CA-D4E2FDB7772C}" presName="hierChild4" presStyleCnt="0"/>
      <dgm:spPr/>
    </dgm:pt>
    <dgm:pt modelId="{91C210EF-E1C9-4CD0-AC2C-73DE8BC74AC0}" type="pres">
      <dgm:prSet presAssocID="{5D4B9699-CD6B-4A29-83CA-D4E2FDB7772C}" presName="hierChild5" presStyleCnt="0"/>
      <dgm:spPr/>
    </dgm:pt>
    <dgm:pt modelId="{75033137-C380-4CB4-81AE-8AF4A0A39BCC}" type="pres">
      <dgm:prSet presAssocID="{1CB2CE2B-6AC4-45E9-853A-C8036FDFB2EB}" presName="Name37" presStyleLbl="parChTrans1D2" presStyleIdx="5" presStyleCnt="6"/>
      <dgm:spPr/>
    </dgm:pt>
    <dgm:pt modelId="{18B1F002-092B-4B57-89A3-53BBC8E565BE}" type="pres">
      <dgm:prSet presAssocID="{FA846782-D3C9-42DA-B001-E17049DA8C22}" presName="hierRoot2" presStyleCnt="0">
        <dgm:presLayoutVars>
          <dgm:hierBranch val="init"/>
        </dgm:presLayoutVars>
      </dgm:prSet>
      <dgm:spPr/>
    </dgm:pt>
    <dgm:pt modelId="{F1AA91A6-2A73-4E82-BB93-74B85EC80ABA}" type="pres">
      <dgm:prSet presAssocID="{FA846782-D3C9-42DA-B001-E17049DA8C22}" presName="rootComposite" presStyleCnt="0"/>
      <dgm:spPr/>
    </dgm:pt>
    <dgm:pt modelId="{AFDF2C73-F2AB-4CF9-A287-5301998D9909}" type="pres">
      <dgm:prSet presAssocID="{FA846782-D3C9-42DA-B001-E17049DA8C22}" presName="rootText" presStyleLbl="node2" presStyleIdx="5" presStyleCnt="6">
        <dgm:presLayoutVars>
          <dgm:chPref val="3"/>
        </dgm:presLayoutVars>
      </dgm:prSet>
      <dgm:spPr/>
    </dgm:pt>
    <dgm:pt modelId="{419FF1E0-1722-4E48-B868-3BED3611F69F}" type="pres">
      <dgm:prSet presAssocID="{FA846782-D3C9-42DA-B001-E17049DA8C22}" presName="rootConnector" presStyleLbl="node2" presStyleIdx="5" presStyleCnt="6"/>
      <dgm:spPr/>
    </dgm:pt>
    <dgm:pt modelId="{43ECF16D-0B29-4994-B45C-6602D64E7E76}" type="pres">
      <dgm:prSet presAssocID="{FA846782-D3C9-42DA-B001-E17049DA8C22}" presName="hierChild4" presStyleCnt="0"/>
      <dgm:spPr/>
    </dgm:pt>
    <dgm:pt modelId="{E1EE66FC-12CD-4D55-9DFF-30639181DBA3}" type="pres">
      <dgm:prSet presAssocID="{FA846782-D3C9-42DA-B001-E17049DA8C22}" presName="hierChild5" presStyleCnt="0"/>
      <dgm:spPr/>
    </dgm:pt>
    <dgm:pt modelId="{46474CBF-535E-41CC-BBE0-F7D0026E598C}" type="pres">
      <dgm:prSet presAssocID="{052999D2-CD1F-4F42-8840-460E32EC3646}" presName="hierChild3" presStyleCnt="0"/>
      <dgm:spPr/>
    </dgm:pt>
  </dgm:ptLst>
  <dgm:cxnLst>
    <dgm:cxn modelId="{CE66A414-1D02-42BF-8505-DD11FABCA790}" type="presOf" srcId="{052999D2-CD1F-4F42-8840-460E32EC3646}" destId="{C80B657D-4DF2-4BAA-9252-9395AF14BEBA}" srcOrd="0" destOrd="0" presId="urn:microsoft.com/office/officeart/2005/8/layout/orgChart1"/>
    <dgm:cxn modelId="{2641B41D-E7B5-4266-A4B0-1601A151A94A}" srcId="{052999D2-CD1F-4F42-8840-460E32EC3646}" destId="{8EE3F8FA-B546-4189-B1CA-33AEBF209674}" srcOrd="1" destOrd="0" parTransId="{7728FBE5-033F-4B16-ACF5-6C9320AC3AF1}" sibTransId="{657E8362-DA52-4C12-BDB0-6E6044409F0E}"/>
    <dgm:cxn modelId="{FA5CC41F-0F14-4917-9703-9789566E2C23}" type="presOf" srcId="{BB98222A-F02D-4339-8DE2-AEFBCD52B84B}" destId="{C909A37C-F7D5-4F69-995D-95EFDE734ABC}" srcOrd="0" destOrd="0" presId="urn:microsoft.com/office/officeart/2005/8/layout/orgChart1"/>
    <dgm:cxn modelId="{FFFB8035-060C-4CBC-80F1-AC0FFDF800DE}" type="presOf" srcId="{5D4B9699-CD6B-4A29-83CA-D4E2FDB7772C}" destId="{50D69754-7914-4A2B-84E3-09F35B8EBB08}" srcOrd="1" destOrd="0" presId="urn:microsoft.com/office/officeart/2005/8/layout/orgChart1"/>
    <dgm:cxn modelId="{6DD3B935-AE2F-4E88-A1E4-C5EA7CFB9AF4}" type="presOf" srcId="{6F99196E-F033-43EB-BEAC-99B604AB47AE}" destId="{201F537A-9135-473F-9CBC-E138ED1BCCCC}" srcOrd="1" destOrd="0" presId="urn:microsoft.com/office/officeart/2005/8/layout/orgChart1"/>
    <dgm:cxn modelId="{C29C7D3E-865F-4253-AB73-B9D38909780D}" type="presOf" srcId="{23EC1C46-4424-4D89-ACF9-7BC22FA6B79A}" destId="{405D49B3-39E4-4519-9D7C-9B3A687CF72F}" srcOrd="1" destOrd="0" presId="urn:microsoft.com/office/officeart/2005/8/layout/orgChart1"/>
    <dgm:cxn modelId="{E3505B5E-F9A0-4C19-9496-2CEB95AA000D}" type="presOf" srcId="{FA846782-D3C9-42DA-B001-E17049DA8C22}" destId="{419FF1E0-1722-4E48-B868-3BED3611F69F}" srcOrd="1" destOrd="0" presId="urn:microsoft.com/office/officeart/2005/8/layout/orgChart1"/>
    <dgm:cxn modelId="{ADECD94A-C593-4E6B-B52B-F06F84D55670}" srcId="{052999D2-CD1F-4F42-8840-460E32EC3646}" destId="{2860506F-4854-4073-95B5-7912D31859EF}" srcOrd="2" destOrd="0" parTransId="{BF500BC1-686A-4CD8-91E1-9C733E9E779C}" sibTransId="{132CF0F7-E457-451E-B766-6B8B972FF6E5}"/>
    <dgm:cxn modelId="{F7E4C151-E3A3-4FEA-913F-A5AC62243E65}" type="presOf" srcId="{7728FBE5-033F-4B16-ACF5-6C9320AC3AF1}" destId="{A5027F0D-B17E-411E-B042-6A0AEF38608E}" srcOrd="0" destOrd="0" presId="urn:microsoft.com/office/officeart/2005/8/layout/orgChart1"/>
    <dgm:cxn modelId="{42FC9754-274A-41E9-ACC7-DBA1A2ABBEEE}" type="presOf" srcId="{052999D2-CD1F-4F42-8840-460E32EC3646}" destId="{FD8B98AE-571E-4449-B815-B7A19CCCF272}" srcOrd="1" destOrd="0" presId="urn:microsoft.com/office/officeart/2005/8/layout/orgChart1"/>
    <dgm:cxn modelId="{18DC9357-03EB-45A7-AE43-218674D7C1A2}" type="presOf" srcId="{6F99196E-F033-43EB-BEAC-99B604AB47AE}" destId="{F82D8A57-D23E-4530-8BB4-705B426623B3}" srcOrd="0" destOrd="0" presId="urn:microsoft.com/office/officeart/2005/8/layout/orgChart1"/>
    <dgm:cxn modelId="{2C966659-6E59-4F80-9899-C2066E1D2BC2}" type="presOf" srcId="{8EE3F8FA-B546-4189-B1CA-33AEBF209674}" destId="{5593994E-7CD9-4875-BF13-4AE7E9C0E8F7}" srcOrd="1" destOrd="0" presId="urn:microsoft.com/office/officeart/2005/8/layout/orgChart1"/>
    <dgm:cxn modelId="{25739A83-0D17-4C79-AA07-5E0E53AA1216}" srcId="{052999D2-CD1F-4F42-8840-460E32EC3646}" destId="{23EC1C46-4424-4D89-ACF9-7BC22FA6B79A}" srcOrd="3" destOrd="0" parTransId="{4B23EA8C-9EF7-454C-8C14-6600286F90EF}" sibTransId="{25B91029-08B2-4558-AB41-4A2B2F400894}"/>
    <dgm:cxn modelId="{5254E189-F08D-4FB4-ADD7-76A92C7582D9}" type="presOf" srcId="{2860506F-4854-4073-95B5-7912D31859EF}" destId="{FB5B924A-4993-4C07-8A41-8D285AB8BFE5}" srcOrd="1" destOrd="0" presId="urn:microsoft.com/office/officeart/2005/8/layout/orgChart1"/>
    <dgm:cxn modelId="{F41B358F-3135-446D-8AEE-36E0BDC590AB}" type="presOf" srcId="{BF500BC1-686A-4CD8-91E1-9C733E9E779C}" destId="{0297911F-E45F-4645-97B9-AE7D8566660E}" srcOrd="0" destOrd="0" presId="urn:microsoft.com/office/officeart/2005/8/layout/orgChart1"/>
    <dgm:cxn modelId="{F721869F-1454-48EB-9996-A72D60DAA63D}" type="presOf" srcId="{2860506F-4854-4073-95B5-7912D31859EF}" destId="{C70CEC63-E01C-45DC-BD2A-66F19E9D3199}" srcOrd="0" destOrd="0" presId="urn:microsoft.com/office/officeart/2005/8/layout/orgChart1"/>
    <dgm:cxn modelId="{11C6E1B9-C647-41A4-8C5D-8E72982B00A7}" type="presOf" srcId="{8EE3F8FA-B546-4189-B1CA-33AEBF209674}" destId="{2BBB71D2-4ACD-4576-B7C1-83992EF11FAC}" srcOrd="0" destOrd="0" presId="urn:microsoft.com/office/officeart/2005/8/layout/orgChart1"/>
    <dgm:cxn modelId="{BA816BBD-5A7D-4DF1-9143-74523C67C9A2}" type="presOf" srcId="{1CB2CE2B-6AC4-45E9-853A-C8036FDFB2EB}" destId="{75033137-C380-4CB4-81AE-8AF4A0A39BCC}" srcOrd="0" destOrd="0" presId="urn:microsoft.com/office/officeart/2005/8/layout/orgChart1"/>
    <dgm:cxn modelId="{E47260CA-DEF3-4288-8DB9-10E8B03FBCD0}" type="presOf" srcId="{23EC1C46-4424-4D89-ACF9-7BC22FA6B79A}" destId="{23CA12D5-9550-4C75-A0B9-E8EE49AF00A1}" srcOrd="0" destOrd="0" presId="urn:microsoft.com/office/officeart/2005/8/layout/orgChart1"/>
    <dgm:cxn modelId="{B93832CC-054A-45F0-92F7-FAC06240221C}" srcId="{052999D2-CD1F-4F42-8840-460E32EC3646}" destId="{6F99196E-F033-43EB-BEAC-99B604AB47AE}" srcOrd="0" destOrd="0" parTransId="{7E5F0A3C-476C-424C-99B1-85E923C700A3}" sibTransId="{5CB09492-7DC5-4B01-A491-9CFF08842392}"/>
    <dgm:cxn modelId="{FF1E96D3-4800-4C2C-B01F-24E50AA99E96}" srcId="{F3ECBED5-59D2-4812-8A69-14A8A1AD9CA2}" destId="{052999D2-CD1F-4F42-8840-460E32EC3646}" srcOrd="0" destOrd="0" parTransId="{2D4CCFEC-867B-40E6-B384-A6E5A527A2BB}" sibTransId="{76865278-4ACC-4CF6-AAC5-EB905891CAD6}"/>
    <dgm:cxn modelId="{417BDBDC-ED5E-4817-AB85-4CF99296F9E6}" type="presOf" srcId="{5D4B9699-CD6B-4A29-83CA-D4E2FDB7772C}" destId="{8B7383B1-4BBC-433B-8242-E4BEEBFC97D2}" srcOrd="0" destOrd="0" presId="urn:microsoft.com/office/officeart/2005/8/layout/orgChart1"/>
    <dgm:cxn modelId="{B22219DE-C1AC-4C31-A5FF-90F1AE2D8F08}" srcId="{052999D2-CD1F-4F42-8840-460E32EC3646}" destId="{FA846782-D3C9-42DA-B001-E17049DA8C22}" srcOrd="5" destOrd="0" parTransId="{1CB2CE2B-6AC4-45E9-853A-C8036FDFB2EB}" sibTransId="{C5AE4307-EB6E-4E98-AA17-B87174B558A7}"/>
    <dgm:cxn modelId="{A60B18EA-B49E-4333-AA09-B33C630101C7}" type="presOf" srcId="{FA846782-D3C9-42DA-B001-E17049DA8C22}" destId="{AFDF2C73-F2AB-4CF9-A287-5301998D9909}" srcOrd="0" destOrd="0" presId="urn:microsoft.com/office/officeart/2005/8/layout/orgChart1"/>
    <dgm:cxn modelId="{ABFB50EB-34A8-4CF0-9693-B351425F040B}" type="presOf" srcId="{F3ECBED5-59D2-4812-8A69-14A8A1AD9CA2}" destId="{0DE1D2C9-119E-4132-8A65-F61241948B81}" srcOrd="0" destOrd="0" presId="urn:microsoft.com/office/officeart/2005/8/layout/orgChart1"/>
    <dgm:cxn modelId="{0359CEEC-5F24-41DC-8A9C-3CCD2C55953D}" srcId="{052999D2-CD1F-4F42-8840-460E32EC3646}" destId="{5D4B9699-CD6B-4A29-83CA-D4E2FDB7772C}" srcOrd="4" destOrd="0" parTransId="{BB98222A-F02D-4339-8DE2-AEFBCD52B84B}" sibTransId="{FFB165FB-D4E8-4057-A07B-C6CB8D9FEBBF}"/>
    <dgm:cxn modelId="{D6E1E1F7-F4D9-417E-9924-F4BA36E9F045}" type="presOf" srcId="{7E5F0A3C-476C-424C-99B1-85E923C700A3}" destId="{56EE775E-FC1D-419E-84EC-3B59B6C0AAEC}" srcOrd="0" destOrd="0" presId="urn:microsoft.com/office/officeart/2005/8/layout/orgChart1"/>
    <dgm:cxn modelId="{FC00D7FC-ECA9-4652-A859-6776EC6E67E3}" type="presOf" srcId="{4B23EA8C-9EF7-454C-8C14-6600286F90EF}" destId="{CBEE2B3F-439F-4BBE-99BD-DBE9CFBB00A5}" srcOrd="0" destOrd="0" presId="urn:microsoft.com/office/officeart/2005/8/layout/orgChart1"/>
    <dgm:cxn modelId="{D54187E4-AE88-475F-85CC-7747DDD3CDA7}" type="presParOf" srcId="{0DE1D2C9-119E-4132-8A65-F61241948B81}" destId="{717163FE-7F31-4B11-8F8A-ABEA678B65AD}" srcOrd="0" destOrd="0" presId="urn:microsoft.com/office/officeart/2005/8/layout/orgChart1"/>
    <dgm:cxn modelId="{3FBE6F04-448F-460A-8F23-BD17E7034425}" type="presParOf" srcId="{717163FE-7F31-4B11-8F8A-ABEA678B65AD}" destId="{5C12C057-E589-46FB-A48C-A28B7D027966}" srcOrd="0" destOrd="0" presId="urn:microsoft.com/office/officeart/2005/8/layout/orgChart1"/>
    <dgm:cxn modelId="{06793121-B4C5-4CCA-A549-BFFFDF5F500B}" type="presParOf" srcId="{5C12C057-E589-46FB-A48C-A28B7D027966}" destId="{C80B657D-4DF2-4BAA-9252-9395AF14BEBA}" srcOrd="0" destOrd="0" presId="urn:microsoft.com/office/officeart/2005/8/layout/orgChart1"/>
    <dgm:cxn modelId="{8882A89C-28A6-4800-82F3-E13985DA2072}" type="presParOf" srcId="{5C12C057-E589-46FB-A48C-A28B7D027966}" destId="{FD8B98AE-571E-4449-B815-B7A19CCCF272}" srcOrd="1" destOrd="0" presId="urn:microsoft.com/office/officeart/2005/8/layout/orgChart1"/>
    <dgm:cxn modelId="{09778F8B-2646-4FB4-88A7-A890FAE4B431}" type="presParOf" srcId="{717163FE-7F31-4B11-8F8A-ABEA678B65AD}" destId="{5A9CEAFE-7B2D-4418-A0DF-0F8E5A29549F}" srcOrd="1" destOrd="0" presId="urn:microsoft.com/office/officeart/2005/8/layout/orgChart1"/>
    <dgm:cxn modelId="{87150769-0B8E-44A8-A53B-749BC4B57006}" type="presParOf" srcId="{5A9CEAFE-7B2D-4418-A0DF-0F8E5A29549F}" destId="{56EE775E-FC1D-419E-84EC-3B59B6C0AAEC}" srcOrd="0" destOrd="0" presId="urn:microsoft.com/office/officeart/2005/8/layout/orgChart1"/>
    <dgm:cxn modelId="{BFA3B1FC-7737-4B76-9800-2060D2D08AC0}" type="presParOf" srcId="{5A9CEAFE-7B2D-4418-A0DF-0F8E5A29549F}" destId="{A87D94CE-DD33-4E82-A5A3-79B3540742E9}" srcOrd="1" destOrd="0" presId="urn:microsoft.com/office/officeart/2005/8/layout/orgChart1"/>
    <dgm:cxn modelId="{F3C5FB2D-A3F3-4633-AC1C-A5A81B5ED1E3}" type="presParOf" srcId="{A87D94CE-DD33-4E82-A5A3-79B3540742E9}" destId="{3E085338-3AA7-4DE7-AD31-B35727FA0608}" srcOrd="0" destOrd="0" presId="urn:microsoft.com/office/officeart/2005/8/layout/orgChart1"/>
    <dgm:cxn modelId="{16694BA3-860F-401B-A2B2-74E48ADED42A}" type="presParOf" srcId="{3E085338-3AA7-4DE7-AD31-B35727FA0608}" destId="{F82D8A57-D23E-4530-8BB4-705B426623B3}" srcOrd="0" destOrd="0" presId="urn:microsoft.com/office/officeart/2005/8/layout/orgChart1"/>
    <dgm:cxn modelId="{AA9676CF-4055-42C4-A685-475CAFD776E8}" type="presParOf" srcId="{3E085338-3AA7-4DE7-AD31-B35727FA0608}" destId="{201F537A-9135-473F-9CBC-E138ED1BCCCC}" srcOrd="1" destOrd="0" presId="urn:microsoft.com/office/officeart/2005/8/layout/orgChart1"/>
    <dgm:cxn modelId="{44B3913D-D9BA-4C23-81E2-C9DFF5C5A643}" type="presParOf" srcId="{A87D94CE-DD33-4E82-A5A3-79B3540742E9}" destId="{5BF19E98-8FD9-4F7F-B858-798998533482}" srcOrd="1" destOrd="0" presId="urn:microsoft.com/office/officeart/2005/8/layout/orgChart1"/>
    <dgm:cxn modelId="{AF87D48D-8BB3-4324-A1A1-BC535B07D0D5}" type="presParOf" srcId="{A87D94CE-DD33-4E82-A5A3-79B3540742E9}" destId="{02EE3C9E-C603-45B5-A751-CDDB10084D8E}" srcOrd="2" destOrd="0" presId="urn:microsoft.com/office/officeart/2005/8/layout/orgChart1"/>
    <dgm:cxn modelId="{3BEE6A32-B810-44A0-8863-46FAC7A23595}" type="presParOf" srcId="{5A9CEAFE-7B2D-4418-A0DF-0F8E5A29549F}" destId="{A5027F0D-B17E-411E-B042-6A0AEF38608E}" srcOrd="2" destOrd="0" presId="urn:microsoft.com/office/officeart/2005/8/layout/orgChart1"/>
    <dgm:cxn modelId="{B6B339B9-F736-40E5-A0D8-D94E58C78FBD}" type="presParOf" srcId="{5A9CEAFE-7B2D-4418-A0DF-0F8E5A29549F}" destId="{D556986D-8FF7-414B-A740-EBA76C74F5F2}" srcOrd="3" destOrd="0" presId="urn:microsoft.com/office/officeart/2005/8/layout/orgChart1"/>
    <dgm:cxn modelId="{A1C3972D-F2C0-4D0C-ADBD-C7FF5CDDCB25}" type="presParOf" srcId="{D556986D-8FF7-414B-A740-EBA76C74F5F2}" destId="{A3D408A8-CC3A-4F95-BE5C-348B2DD7FFCE}" srcOrd="0" destOrd="0" presId="urn:microsoft.com/office/officeart/2005/8/layout/orgChart1"/>
    <dgm:cxn modelId="{C0D45ACE-876E-434D-8805-198358788064}" type="presParOf" srcId="{A3D408A8-CC3A-4F95-BE5C-348B2DD7FFCE}" destId="{2BBB71D2-4ACD-4576-B7C1-83992EF11FAC}" srcOrd="0" destOrd="0" presId="urn:microsoft.com/office/officeart/2005/8/layout/orgChart1"/>
    <dgm:cxn modelId="{F764643D-09A5-4D7D-B5D2-A6F56300C632}" type="presParOf" srcId="{A3D408A8-CC3A-4F95-BE5C-348B2DD7FFCE}" destId="{5593994E-7CD9-4875-BF13-4AE7E9C0E8F7}" srcOrd="1" destOrd="0" presId="urn:microsoft.com/office/officeart/2005/8/layout/orgChart1"/>
    <dgm:cxn modelId="{2959D963-A5DF-4669-AF5E-926F9A22D146}" type="presParOf" srcId="{D556986D-8FF7-414B-A740-EBA76C74F5F2}" destId="{A24E72E8-05A1-4BBA-B24F-3FC506C3DF2A}" srcOrd="1" destOrd="0" presId="urn:microsoft.com/office/officeart/2005/8/layout/orgChart1"/>
    <dgm:cxn modelId="{D4345463-1002-4380-978C-496FE28B61A9}" type="presParOf" srcId="{D556986D-8FF7-414B-A740-EBA76C74F5F2}" destId="{B2D19BFD-45D9-4D29-8042-8756266305EE}" srcOrd="2" destOrd="0" presId="urn:microsoft.com/office/officeart/2005/8/layout/orgChart1"/>
    <dgm:cxn modelId="{2BD39666-B2AB-47A0-971F-BE878358055C}" type="presParOf" srcId="{5A9CEAFE-7B2D-4418-A0DF-0F8E5A29549F}" destId="{0297911F-E45F-4645-97B9-AE7D8566660E}" srcOrd="4" destOrd="0" presId="urn:microsoft.com/office/officeart/2005/8/layout/orgChart1"/>
    <dgm:cxn modelId="{840D5FC4-1C43-4307-9FC9-811A210BB410}" type="presParOf" srcId="{5A9CEAFE-7B2D-4418-A0DF-0F8E5A29549F}" destId="{F14FD643-CB58-4940-B102-D78468EDD78B}" srcOrd="5" destOrd="0" presId="urn:microsoft.com/office/officeart/2005/8/layout/orgChart1"/>
    <dgm:cxn modelId="{06F5A589-F5AD-41B6-B4BD-9307C0A7E162}" type="presParOf" srcId="{F14FD643-CB58-4940-B102-D78468EDD78B}" destId="{8AB1402C-822E-49E3-A921-FE424C0E6A2D}" srcOrd="0" destOrd="0" presId="urn:microsoft.com/office/officeart/2005/8/layout/orgChart1"/>
    <dgm:cxn modelId="{2636E340-55DC-4DAA-887E-C299BB99456E}" type="presParOf" srcId="{8AB1402C-822E-49E3-A921-FE424C0E6A2D}" destId="{C70CEC63-E01C-45DC-BD2A-66F19E9D3199}" srcOrd="0" destOrd="0" presId="urn:microsoft.com/office/officeart/2005/8/layout/orgChart1"/>
    <dgm:cxn modelId="{F39D73C7-C007-4D80-9ED1-A985349607A7}" type="presParOf" srcId="{8AB1402C-822E-49E3-A921-FE424C0E6A2D}" destId="{FB5B924A-4993-4C07-8A41-8D285AB8BFE5}" srcOrd="1" destOrd="0" presId="urn:microsoft.com/office/officeart/2005/8/layout/orgChart1"/>
    <dgm:cxn modelId="{C1876971-8EB2-4811-94CD-F95CBBD6FDE9}" type="presParOf" srcId="{F14FD643-CB58-4940-B102-D78468EDD78B}" destId="{1CDF8CE5-B6AF-4CD0-8C53-5CF1AAEC3253}" srcOrd="1" destOrd="0" presId="urn:microsoft.com/office/officeart/2005/8/layout/orgChart1"/>
    <dgm:cxn modelId="{4378C566-6BEB-47B3-B864-5E87FFEAC2B5}" type="presParOf" srcId="{F14FD643-CB58-4940-B102-D78468EDD78B}" destId="{789C459C-B9F8-428A-86CB-859C117DE398}" srcOrd="2" destOrd="0" presId="urn:microsoft.com/office/officeart/2005/8/layout/orgChart1"/>
    <dgm:cxn modelId="{96FCE3CD-6DA2-418A-855A-16C635176906}" type="presParOf" srcId="{5A9CEAFE-7B2D-4418-A0DF-0F8E5A29549F}" destId="{CBEE2B3F-439F-4BBE-99BD-DBE9CFBB00A5}" srcOrd="6" destOrd="0" presId="urn:microsoft.com/office/officeart/2005/8/layout/orgChart1"/>
    <dgm:cxn modelId="{D24F45A0-C9AB-41F3-A95A-A8B95A21B634}" type="presParOf" srcId="{5A9CEAFE-7B2D-4418-A0DF-0F8E5A29549F}" destId="{246A8F9C-BE6C-4F38-8738-2B02C3761641}" srcOrd="7" destOrd="0" presId="urn:microsoft.com/office/officeart/2005/8/layout/orgChart1"/>
    <dgm:cxn modelId="{9B59DCF8-3099-431A-BB69-91B8AFBC9A64}" type="presParOf" srcId="{246A8F9C-BE6C-4F38-8738-2B02C3761641}" destId="{74E6AFEC-C43D-4ECF-9798-FCAB2A4AFAA4}" srcOrd="0" destOrd="0" presId="urn:microsoft.com/office/officeart/2005/8/layout/orgChart1"/>
    <dgm:cxn modelId="{21635B64-C322-4A34-9F8C-EF1DAD1ADDBB}" type="presParOf" srcId="{74E6AFEC-C43D-4ECF-9798-FCAB2A4AFAA4}" destId="{23CA12D5-9550-4C75-A0B9-E8EE49AF00A1}" srcOrd="0" destOrd="0" presId="urn:microsoft.com/office/officeart/2005/8/layout/orgChart1"/>
    <dgm:cxn modelId="{079F22AD-DF19-4D81-88DE-4766C0881058}" type="presParOf" srcId="{74E6AFEC-C43D-4ECF-9798-FCAB2A4AFAA4}" destId="{405D49B3-39E4-4519-9D7C-9B3A687CF72F}" srcOrd="1" destOrd="0" presId="urn:microsoft.com/office/officeart/2005/8/layout/orgChart1"/>
    <dgm:cxn modelId="{34451DBE-8BE7-47EC-81D9-79CB41E99F11}" type="presParOf" srcId="{246A8F9C-BE6C-4F38-8738-2B02C3761641}" destId="{536733B6-8511-4A08-A805-7708E96DE4D2}" srcOrd="1" destOrd="0" presId="urn:microsoft.com/office/officeart/2005/8/layout/orgChart1"/>
    <dgm:cxn modelId="{0B02C8CE-FDFD-4F7C-9A24-443315917127}" type="presParOf" srcId="{246A8F9C-BE6C-4F38-8738-2B02C3761641}" destId="{D75781F5-5E75-449D-91C2-56863A602E66}" srcOrd="2" destOrd="0" presId="urn:microsoft.com/office/officeart/2005/8/layout/orgChart1"/>
    <dgm:cxn modelId="{A73BCBAE-BB46-4908-8751-3D7A1C3AE8D7}" type="presParOf" srcId="{5A9CEAFE-7B2D-4418-A0DF-0F8E5A29549F}" destId="{C909A37C-F7D5-4F69-995D-95EFDE734ABC}" srcOrd="8" destOrd="0" presId="urn:microsoft.com/office/officeart/2005/8/layout/orgChart1"/>
    <dgm:cxn modelId="{77E91148-73CF-49B7-B312-5B2FDA348576}" type="presParOf" srcId="{5A9CEAFE-7B2D-4418-A0DF-0F8E5A29549F}" destId="{2495A946-F508-4EB6-8A32-97C27C7DC036}" srcOrd="9" destOrd="0" presId="urn:microsoft.com/office/officeart/2005/8/layout/orgChart1"/>
    <dgm:cxn modelId="{2A13FCCA-9EAD-4CFA-A81B-2B39D05AB6C9}" type="presParOf" srcId="{2495A946-F508-4EB6-8A32-97C27C7DC036}" destId="{4D694327-BD53-4206-9989-082D373110FB}" srcOrd="0" destOrd="0" presId="urn:microsoft.com/office/officeart/2005/8/layout/orgChart1"/>
    <dgm:cxn modelId="{2649374A-9BE3-45A5-9A7F-53C1C9239BEC}" type="presParOf" srcId="{4D694327-BD53-4206-9989-082D373110FB}" destId="{8B7383B1-4BBC-433B-8242-E4BEEBFC97D2}" srcOrd="0" destOrd="0" presId="urn:microsoft.com/office/officeart/2005/8/layout/orgChart1"/>
    <dgm:cxn modelId="{AD8EB40E-EF89-45D9-9F5F-6BBFDCA1F8BF}" type="presParOf" srcId="{4D694327-BD53-4206-9989-082D373110FB}" destId="{50D69754-7914-4A2B-84E3-09F35B8EBB08}" srcOrd="1" destOrd="0" presId="urn:microsoft.com/office/officeart/2005/8/layout/orgChart1"/>
    <dgm:cxn modelId="{9E37AFD9-8ABA-445D-BE9D-94B6F52B14CE}" type="presParOf" srcId="{2495A946-F508-4EB6-8A32-97C27C7DC036}" destId="{F77E6F46-F9FB-4E02-A30C-E20C9E54935A}" srcOrd="1" destOrd="0" presId="urn:microsoft.com/office/officeart/2005/8/layout/orgChart1"/>
    <dgm:cxn modelId="{05AE0EB2-6A82-4A19-B60C-1E45E9FF073A}" type="presParOf" srcId="{2495A946-F508-4EB6-8A32-97C27C7DC036}" destId="{91C210EF-E1C9-4CD0-AC2C-73DE8BC74AC0}" srcOrd="2" destOrd="0" presId="urn:microsoft.com/office/officeart/2005/8/layout/orgChart1"/>
    <dgm:cxn modelId="{A20970C0-C965-42BF-87E5-BB8A509763B7}" type="presParOf" srcId="{5A9CEAFE-7B2D-4418-A0DF-0F8E5A29549F}" destId="{75033137-C380-4CB4-81AE-8AF4A0A39BCC}" srcOrd="10" destOrd="0" presId="urn:microsoft.com/office/officeart/2005/8/layout/orgChart1"/>
    <dgm:cxn modelId="{05B94327-4C32-4C68-962B-473C417E43CA}" type="presParOf" srcId="{5A9CEAFE-7B2D-4418-A0DF-0F8E5A29549F}" destId="{18B1F002-092B-4B57-89A3-53BBC8E565BE}" srcOrd="11" destOrd="0" presId="urn:microsoft.com/office/officeart/2005/8/layout/orgChart1"/>
    <dgm:cxn modelId="{928BEE90-9FE2-43E0-9E93-1107F9EFD9CA}" type="presParOf" srcId="{18B1F002-092B-4B57-89A3-53BBC8E565BE}" destId="{F1AA91A6-2A73-4E82-BB93-74B85EC80ABA}" srcOrd="0" destOrd="0" presId="urn:microsoft.com/office/officeart/2005/8/layout/orgChart1"/>
    <dgm:cxn modelId="{9062B50F-C42B-444B-8232-DBF80144D32E}" type="presParOf" srcId="{F1AA91A6-2A73-4E82-BB93-74B85EC80ABA}" destId="{AFDF2C73-F2AB-4CF9-A287-5301998D9909}" srcOrd="0" destOrd="0" presId="urn:microsoft.com/office/officeart/2005/8/layout/orgChart1"/>
    <dgm:cxn modelId="{26C4F578-311A-4B44-B16A-49086553E2DB}" type="presParOf" srcId="{F1AA91A6-2A73-4E82-BB93-74B85EC80ABA}" destId="{419FF1E0-1722-4E48-B868-3BED3611F69F}" srcOrd="1" destOrd="0" presId="urn:microsoft.com/office/officeart/2005/8/layout/orgChart1"/>
    <dgm:cxn modelId="{7E88EF54-D708-4A33-AAD5-720150F1406C}" type="presParOf" srcId="{18B1F002-092B-4B57-89A3-53BBC8E565BE}" destId="{43ECF16D-0B29-4994-B45C-6602D64E7E76}" srcOrd="1" destOrd="0" presId="urn:microsoft.com/office/officeart/2005/8/layout/orgChart1"/>
    <dgm:cxn modelId="{ED5D31D5-6D5F-463E-9D76-8FE7831039E1}" type="presParOf" srcId="{18B1F002-092B-4B57-89A3-53BBC8E565BE}" destId="{E1EE66FC-12CD-4D55-9DFF-30639181DBA3}" srcOrd="2" destOrd="0" presId="urn:microsoft.com/office/officeart/2005/8/layout/orgChart1"/>
    <dgm:cxn modelId="{36BB1A93-5114-44E6-8752-8A7674BD66A5}" type="presParOf" srcId="{717163FE-7F31-4B11-8F8A-ABEA678B65AD}" destId="{46474CBF-535E-41CC-BBE0-F7D0026E59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ECBED5-59D2-4812-8A69-14A8A1AD9C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2999D2-CD1F-4F42-8840-460E32EC3646}">
      <dgm:prSet phldrT="[Text]" custT="1"/>
      <dgm:spPr/>
      <dgm:t>
        <a:bodyPr/>
        <a:lstStyle/>
        <a:p>
          <a:r>
            <a:rPr lang="en-US" sz="3200" b="1" dirty="0"/>
            <a:t>Competition</a:t>
          </a:r>
        </a:p>
      </dgm:t>
    </dgm:pt>
    <dgm:pt modelId="{2D4CCFEC-867B-40E6-B384-A6E5A527A2BB}" type="parTrans" cxnId="{FF1E96D3-4800-4C2C-B01F-24E50AA99E96}">
      <dgm:prSet/>
      <dgm:spPr/>
      <dgm:t>
        <a:bodyPr/>
        <a:lstStyle/>
        <a:p>
          <a:endParaRPr lang="en-US"/>
        </a:p>
      </dgm:t>
    </dgm:pt>
    <dgm:pt modelId="{76865278-4ACC-4CF6-AAC5-EB905891CAD6}" type="sibTrans" cxnId="{FF1E96D3-4800-4C2C-B01F-24E50AA99E96}">
      <dgm:prSet/>
      <dgm:spPr/>
      <dgm:t>
        <a:bodyPr/>
        <a:lstStyle/>
        <a:p>
          <a:endParaRPr lang="en-US"/>
        </a:p>
      </dgm:t>
    </dgm:pt>
    <dgm:pt modelId="{6F99196E-F033-43EB-BEAC-99B604AB47AE}">
      <dgm:prSet phldrT="[Text]"/>
      <dgm:spPr/>
      <dgm:t>
        <a:bodyPr/>
        <a:lstStyle/>
        <a:p>
          <a:r>
            <a:rPr lang="en-US" dirty="0"/>
            <a:t>Personal</a:t>
          </a:r>
        </a:p>
      </dgm:t>
    </dgm:pt>
    <dgm:pt modelId="{7E5F0A3C-476C-424C-99B1-85E923C700A3}" type="parTrans" cxnId="{B93832CC-054A-45F0-92F7-FAC06240221C}">
      <dgm:prSet/>
      <dgm:spPr/>
      <dgm:t>
        <a:bodyPr/>
        <a:lstStyle/>
        <a:p>
          <a:endParaRPr lang="en-US"/>
        </a:p>
      </dgm:t>
    </dgm:pt>
    <dgm:pt modelId="{5CB09492-7DC5-4B01-A491-9CFF08842392}" type="sibTrans" cxnId="{B93832CC-054A-45F0-92F7-FAC06240221C}">
      <dgm:prSet/>
      <dgm:spPr/>
      <dgm:t>
        <a:bodyPr/>
        <a:lstStyle/>
        <a:p>
          <a:endParaRPr lang="en-US"/>
        </a:p>
      </dgm:t>
    </dgm:pt>
    <dgm:pt modelId="{23EC1C46-4424-4D89-ACF9-7BC22FA6B79A}">
      <dgm:prSet phldrT="[Text]"/>
      <dgm:spPr/>
      <dgm:t>
        <a:bodyPr/>
        <a:lstStyle/>
        <a:p>
          <a:r>
            <a:rPr lang="en-US" dirty="0"/>
            <a:t>Informal</a:t>
          </a:r>
        </a:p>
      </dgm:t>
    </dgm:pt>
    <dgm:pt modelId="{4B23EA8C-9EF7-454C-8C14-6600286F90EF}" type="parTrans" cxnId="{25739A83-0D17-4C79-AA07-5E0E53AA1216}">
      <dgm:prSet/>
      <dgm:spPr/>
      <dgm:t>
        <a:bodyPr/>
        <a:lstStyle/>
        <a:p>
          <a:endParaRPr lang="en-US"/>
        </a:p>
      </dgm:t>
    </dgm:pt>
    <dgm:pt modelId="{25B91029-08B2-4558-AB41-4A2B2F400894}" type="sibTrans" cxnId="{25739A83-0D17-4C79-AA07-5E0E53AA1216}">
      <dgm:prSet/>
      <dgm:spPr/>
      <dgm:t>
        <a:bodyPr/>
        <a:lstStyle/>
        <a:p>
          <a:endParaRPr lang="en-US"/>
        </a:p>
      </dgm:t>
    </dgm:pt>
    <dgm:pt modelId="{8EE3F8FA-B546-4189-B1CA-33AEBF209674}">
      <dgm:prSet/>
      <dgm:spPr/>
      <dgm:t>
        <a:bodyPr/>
        <a:lstStyle/>
        <a:p>
          <a:r>
            <a:rPr lang="en-US" dirty="0"/>
            <a:t>Impersonal</a:t>
          </a:r>
        </a:p>
      </dgm:t>
    </dgm:pt>
    <dgm:pt modelId="{7728FBE5-033F-4B16-ACF5-6C9320AC3AF1}" type="parTrans" cxnId="{2641B41D-E7B5-4266-A4B0-1601A151A94A}">
      <dgm:prSet/>
      <dgm:spPr/>
      <dgm:t>
        <a:bodyPr/>
        <a:lstStyle/>
        <a:p>
          <a:endParaRPr lang="en-US"/>
        </a:p>
      </dgm:t>
    </dgm:pt>
    <dgm:pt modelId="{657E8362-DA52-4C12-BDB0-6E6044409F0E}" type="sibTrans" cxnId="{2641B41D-E7B5-4266-A4B0-1601A151A94A}">
      <dgm:prSet/>
      <dgm:spPr/>
      <dgm:t>
        <a:bodyPr/>
        <a:lstStyle/>
        <a:p>
          <a:endParaRPr lang="en-US"/>
        </a:p>
      </dgm:t>
    </dgm:pt>
    <dgm:pt modelId="{2860506F-4854-4073-95B5-7912D31859EF}">
      <dgm:prSet/>
      <dgm:spPr/>
      <dgm:t>
        <a:bodyPr/>
        <a:lstStyle/>
        <a:p>
          <a:r>
            <a:rPr lang="en-US" dirty="0"/>
            <a:t>Formal</a:t>
          </a:r>
        </a:p>
      </dgm:t>
    </dgm:pt>
    <dgm:pt modelId="{BF500BC1-686A-4CD8-91E1-9C733E9E779C}" type="parTrans" cxnId="{ADECD94A-C593-4E6B-B52B-F06F84D55670}">
      <dgm:prSet/>
      <dgm:spPr/>
      <dgm:t>
        <a:bodyPr/>
        <a:lstStyle/>
        <a:p>
          <a:endParaRPr lang="en-US"/>
        </a:p>
      </dgm:t>
    </dgm:pt>
    <dgm:pt modelId="{132CF0F7-E457-451E-B766-6B8B972FF6E5}" type="sibTrans" cxnId="{ADECD94A-C593-4E6B-B52B-F06F84D55670}">
      <dgm:prSet/>
      <dgm:spPr/>
      <dgm:t>
        <a:bodyPr/>
        <a:lstStyle/>
        <a:p>
          <a:endParaRPr lang="en-US"/>
        </a:p>
      </dgm:t>
    </dgm:pt>
    <dgm:pt modelId="{5D4B9699-CD6B-4A29-83CA-D4E2FDB7772C}">
      <dgm:prSet phldrT="[Text]"/>
      <dgm:spPr/>
      <dgm:t>
        <a:bodyPr/>
        <a:lstStyle/>
        <a:p>
          <a:r>
            <a:rPr lang="en-US" dirty="0"/>
            <a:t>Intra-group</a:t>
          </a:r>
        </a:p>
      </dgm:t>
    </dgm:pt>
    <dgm:pt modelId="{FFB165FB-D4E8-4057-A07B-C6CB8D9FEBBF}" type="sibTrans" cxnId="{0359CEEC-5F24-41DC-8A9C-3CCD2C55953D}">
      <dgm:prSet/>
      <dgm:spPr/>
      <dgm:t>
        <a:bodyPr/>
        <a:lstStyle/>
        <a:p>
          <a:endParaRPr lang="en-US"/>
        </a:p>
      </dgm:t>
    </dgm:pt>
    <dgm:pt modelId="{BB98222A-F02D-4339-8DE2-AEFBCD52B84B}" type="parTrans" cxnId="{0359CEEC-5F24-41DC-8A9C-3CCD2C55953D}">
      <dgm:prSet/>
      <dgm:spPr/>
      <dgm:t>
        <a:bodyPr/>
        <a:lstStyle/>
        <a:p>
          <a:endParaRPr lang="en-US"/>
        </a:p>
      </dgm:t>
    </dgm:pt>
    <dgm:pt modelId="{FA846782-D3C9-42DA-B001-E17049DA8C22}">
      <dgm:prSet/>
      <dgm:spPr/>
      <dgm:t>
        <a:bodyPr/>
        <a:lstStyle/>
        <a:p>
          <a:r>
            <a:rPr lang="en-US" dirty="0"/>
            <a:t>Inter-group</a:t>
          </a:r>
        </a:p>
      </dgm:t>
    </dgm:pt>
    <dgm:pt modelId="{1CB2CE2B-6AC4-45E9-853A-C8036FDFB2EB}" type="parTrans" cxnId="{B22219DE-C1AC-4C31-A5FF-90F1AE2D8F08}">
      <dgm:prSet/>
      <dgm:spPr/>
      <dgm:t>
        <a:bodyPr/>
        <a:lstStyle/>
        <a:p>
          <a:endParaRPr lang="en-US"/>
        </a:p>
      </dgm:t>
    </dgm:pt>
    <dgm:pt modelId="{C5AE4307-EB6E-4E98-AA17-B87174B558A7}" type="sibTrans" cxnId="{B22219DE-C1AC-4C31-A5FF-90F1AE2D8F08}">
      <dgm:prSet/>
      <dgm:spPr/>
      <dgm:t>
        <a:bodyPr/>
        <a:lstStyle/>
        <a:p>
          <a:endParaRPr lang="en-US"/>
        </a:p>
      </dgm:t>
    </dgm:pt>
    <dgm:pt modelId="{0DE1D2C9-119E-4132-8A65-F61241948B81}" type="pres">
      <dgm:prSet presAssocID="{F3ECBED5-59D2-4812-8A69-14A8A1AD9C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17163FE-7F31-4B11-8F8A-ABEA678B65AD}" type="pres">
      <dgm:prSet presAssocID="{052999D2-CD1F-4F42-8840-460E32EC3646}" presName="hierRoot1" presStyleCnt="0">
        <dgm:presLayoutVars>
          <dgm:hierBranch val="init"/>
        </dgm:presLayoutVars>
      </dgm:prSet>
      <dgm:spPr/>
    </dgm:pt>
    <dgm:pt modelId="{5C12C057-E589-46FB-A48C-A28B7D027966}" type="pres">
      <dgm:prSet presAssocID="{052999D2-CD1F-4F42-8840-460E32EC3646}" presName="rootComposite1" presStyleCnt="0"/>
      <dgm:spPr/>
    </dgm:pt>
    <dgm:pt modelId="{C80B657D-4DF2-4BAA-9252-9395AF14BEBA}" type="pres">
      <dgm:prSet presAssocID="{052999D2-CD1F-4F42-8840-460E32EC3646}" presName="rootText1" presStyleLbl="node0" presStyleIdx="0" presStyleCnt="1" custScaleX="218077" custScaleY="130596">
        <dgm:presLayoutVars>
          <dgm:chPref val="3"/>
        </dgm:presLayoutVars>
      </dgm:prSet>
      <dgm:spPr/>
    </dgm:pt>
    <dgm:pt modelId="{FD8B98AE-571E-4449-B815-B7A19CCCF272}" type="pres">
      <dgm:prSet presAssocID="{052999D2-CD1F-4F42-8840-460E32EC3646}" presName="rootConnector1" presStyleLbl="node1" presStyleIdx="0" presStyleCnt="0"/>
      <dgm:spPr/>
    </dgm:pt>
    <dgm:pt modelId="{5A9CEAFE-7B2D-4418-A0DF-0F8E5A29549F}" type="pres">
      <dgm:prSet presAssocID="{052999D2-CD1F-4F42-8840-460E32EC3646}" presName="hierChild2" presStyleCnt="0"/>
      <dgm:spPr/>
    </dgm:pt>
    <dgm:pt modelId="{56EE775E-FC1D-419E-84EC-3B59B6C0AAEC}" type="pres">
      <dgm:prSet presAssocID="{7E5F0A3C-476C-424C-99B1-85E923C700A3}" presName="Name37" presStyleLbl="parChTrans1D2" presStyleIdx="0" presStyleCnt="6"/>
      <dgm:spPr/>
    </dgm:pt>
    <dgm:pt modelId="{A87D94CE-DD33-4E82-A5A3-79B3540742E9}" type="pres">
      <dgm:prSet presAssocID="{6F99196E-F033-43EB-BEAC-99B604AB47AE}" presName="hierRoot2" presStyleCnt="0">
        <dgm:presLayoutVars>
          <dgm:hierBranch val="init"/>
        </dgm:presLayoutVars>
      </dgm:prSet>
      <dgm:spPr/>
    </dgm:pt>
    <dgm:pt modelId="{3E085338-3AA7-4DE7-AD31-B35727FA0608}" type="pres">
      <dgm:prSet presAssocID="{6F99196E-F033-43EB-BEAC-99B604AB47AE}" presName="rootComposite" presStyleCnt="0"/>
      <dgm:spPr/>
    </dgm:pt>
    <dgm:pt modelId="{F82D8A57-D23E-4530-8BB4-705B426623B3}" type="pres">
      <dgm:prSet presAssocID="{6F99196E-F033-43EB-BEAC-99B604AB47AE}" presName="rootText" presStyleLbl="node2" presStyleIdx="0" presStyleCnt="6">
        <dgm:presLayoutVars>
          <dgm:chPref val="3"/>
        </dgm:presLayoutVars>
      </dgm:prSet>
      <dgm:spPr/>
    </dgm:pt>
    <dgm:pt modelId="{201F537A-9135-473F-9CBC-E138ED1BCCCC}" type="pres">
      <dgm:prSet presAssocID="{6F99196E-F033-43EB-BEAC-99B604AB47AE}" presName="rootConnector" presStyleLbl="node2" presStyleIdx="0" presStyleCnt="6"/>
      <dgm:spPr/>
    </dgm:pt>
    <dgm:pt modelId="{5BF19E98-8FD9-4F7F-B858-798998533482}" type="pres">
      <dgm:prSet presAssocID="{6F99196E-F033-43EB-BEAC-99B604AB47AE}" presName="hierChild4" presStyleCnt="0"/>
      <dgm:spPr/>
    </dgm:pt>
    <dgm:pt modelId="{02EE3C9E-C603-45B5-A751-CDDB10084D8E}" type="pres">
      <dgm:prSet presAssocID="{6F99196E-F033-43EB-BEAC-99B604AB47AE}" presName="hierChild5" presStyleCnt="0"/>
      <dgm:spPr/>
    </dgm:pt>
    <dgm:pt modelId="{A5027F0D-B17E-411E-B042-6A0AEF38608E}" type="pres">
      <dgm:prSet presAssocID="{7728FBE5-033F-4B16-ACF5-6C9320AC3AF1}" presName="Name37" presStyleLbl="parChTrans1D2" presStyleIdx="1" presStyleCnt="6"/>
      <dgm:spPr/>
    </dgm:pt>
    <dgm:pt modelId="{D556986D-8FF7-414B-A740-EBA76C74F5F2}" type="pres">
      <dgm:prSet presAssocID="{8EE3F8FA-B546-4189-B1CA-33AEBF209674}" presName="hierRoot2" presStyleCnt="0">
        <dgm:presLayoutVars>
          <dgm:hierBranch val="init"/>
        </dgm:presLayoutVars>
      </dgm:prSet>
      <dgm:spPr/>
    </dgm:pt>
    <dgm:pt modelId="{A3D408A8-CC3A-4F95-BE5C-348B2DD7FFCE}" type="pres">
      <dgm:prSet presAssocID="{8EE3F8FA-B546-4189-B1CA-33AEBF209674}" presName="rootComposite" presStyleCnt="0"/>
      <dgm:spPr/>
    </dgm:pt>
    <dgm:pt modelId="{2BBB71D2-4ACD-4576-B7C1-83992EF11FAC}" type="pres">
      <dgm:prSet presAssocID="{8EE3F8FA-B546-4189-B1CA-33AEBF209674}" presName="rootText" presStyleLbl="node2" presStyleIdx="1" presStyleCnt="6">
        <dgm:presLayoutVars>
          <dgm:chPref val="3"/>
        </dgm:presLayoutVars>
      </dgm:prSet>
      <dgm:spPr/>
    </dgm:pt>
    <dgm:pt modelId="{5593994E-7CD9-4875-BF13-4AE7E9C0E8F7}" type="pres">
      <dgm:prSet presAssocID="{8EE3F8FA-B546-4189-B1CA-33AEBF209674}" presName="rootConnector" presStyleLbl="node2" presStyleIdx="1" presStyleCnt="6"/>
      <dgm:spPr/>
    </dgm:pt>
    <dgm:pt modelId="{A24E72E8-05A1-4BBA-B24F-3FC506C3DF2A}" type="pres">
      <dgm:prSet presAssocID="{8EE3F8FA-B546-4189-B1CA-33AEBF209674}" presName="hierChild4" presStyleCnt="0"/>
      <dgm:spPr/>
    </dgm:pt>
    <dgm:pt modelId="{B2D19BFD-45D9-4D29-8042-8756266305EE}" type="pres">
      <dgm:prSet presAssocID="{8EE3F8FA-B546-4189-B1CA-33AEBF209674}" presName="hierChild5" presStyleCnt="0"/>
      <dgm:spPr/>
    </dgm:pt>
    <dgm:pt modelId="{0297911F-E45F-4645-97B9-AE7D8566660E}" type="pres">
      <dgm:prSet presAssocID="{BF500BC1-686A-4CD8-91E1-9C733E9E779C}" presName="Name37" presStyleLbl="parChTrans1D2" presStyleIdx="2" presStyleCnt="6"/>
      <dgm:spPr/>
    </dgm:pt>
    <dgm:pt modelId="{F14FD643-CB58-4940-B102-D78468EDD78B}" type="pres">
      <dgm:prSet presAssocID="{2860506F-4854-4073-95B5-7912D31859EF}" presName="hierRoot2" presStyleCnt="0">
        <dgm:presLayoutVars>
          <dgm:hierBranch val="init"/>
        </dgm:presLayoutVars>
      </dgm:prSet>
      <dgm:spPr/>
    </dgm:pt>
    <dgm:pt modelId="{8AB1402C-822E-49E3-A921-FE424C0E6A2D}" type="pres">
      <dgm:prSet presAssocID="{2860506F-4854-4073-95B5-7912D31859EF}" presName="rootComposite" presStyleCnt="0"/>
      <dgm:spPr/>
    </dgm:pt>
    <dgm:pt modelId="{C70CEC63-E01C-45DC-BD2A-66F19E9D3199}" type="pres">
      <dgm:prSet presAssocID="{2860506F-4854-4073-95B5-7912D31859EF}" presName="rootText" presStyleLbl="node2" presStyleIdx="2" presStyleCnt="6">
        <dgm:presLayoutVars>
          <dgm:chPref val="3"/>
        </dgm:presLayoutVars>
      </dgm:prSet>
      <dgm:spPr/>
    </dgm:pt>
    <dgm:pt modelId="{FB5B924A-4993-4C07-8A41-8D285AB8BFE5}" type="pres">
      <dgm:prSet presAssocID="{2860506F-4854-4073-95B5-7912D31859EF}" presName="rootConnector" presStyleLbl="node2" presStyleIdx="2" presStyleCnt="6"/>
      <dgm:spPr/>
    </dgm:pt>
    <dgm:pt modelId="{1CDF8CE5-B6AF-4CD0-8C53-5CF1AAEC3253}" type="pres">
      <dgm:prSet presAssocID="{2860506F-4854-4073-95B5-7912D31859EF}" presName="hierChild4" presStyleCnt="0"/>
      <dgm:spPr/>
    </dgm:pt>
    <dgm:pt modelId="{789C459C-B9F8-428A-86CB-859C117DE398}" type="pres">
      <dgm:prSet presAssocID="{2860506F-4854-4073-95B5-7912D31859EF}" presName="hierChild5" presStyleCnt="0"/>
      <dgm:spPr/>
    </dgm:pt>
    <dgm:pt modelId="{CBEE2B3F-439F-4BBE-99BD-DBE9CFBB00A5}" type="pres">
      <dgm:prSet presAssocID="{4B23EA8C-9EF7-454C-8C14-6600286F90EF}" presName="Name37" presStyleLbl="parChTrans1D2" presStyleIdx="3" presStyleCnt="6"/>
      <dgm:spPr/>
    </dgm:pt>
    <dgm:pt modelId="{246A8F9C-BE6C-4F38-8738-2B02C3761641}" type="pres">
      <dgm:prSet presAssocID="{23EC1C46-4424-4D89-ACF9-7BC22FA6B79A}" presName="hierRoot2" presStyleCnt="0">
        <dgm:presLayoutVars>
          <dgm:hierBranch val="init"/>
        </dgm:presLayoutVars>
      </dgm:prSet>
      <dgm:spPr/>
    </dgm:pt>
    <dgm:pt modelId="{74E6AFEC-C43D-4ECF-9798-FCAB2A4AFAA4}" type="pres">
      <dgm:prSet presAssocID="{23EC1C46-4424-4D89-ACF9-7BC22FA6B79A}" presName="rootComposite" presStyleCnt="0"/>
      <dgm:spPr/>
    </dgm:pt>
    <dgm:pt modelId="{23CA12D5-9550-4C75-A0B9-E8EE49AF00A1}" type="pres">
      <dgm:prSet presAssocID="{23EC1C46-4424-4D89-ACF9-7BC22FA6B79A}" presName="rootText" presStyleLbl="node2" presStyleIdx="3" presStyleCnt="6">
        <dgm:presLayoutVars>
          <dgm:chPref val="3"/>
        </dgm:presLayoutVars>
      </dgm:prSet>
      <dgm:spPr/>
    </dgm:pt>
    <dgm:pt modelId="{405D49B3-39E4-4519-9D7C-9B3A687CF72F}" type="pres">
      <dgm:prSet presAssocID="{23EC1C46-4424-4D89-ACF9-7BC22FA6B79A}" presName="rootConnector" presStyleLbl="node2" presStyleIdx="3" presStyleCnt="6"/>
      <dgm:spPr/>
    </dgm:pt>
    <dgm:pt modelId="{536733B6-8511-4A08-A805-7708E96DE4D2}" type="pres">
      <dgm:prSet presAssocID="{23EC1C46-4424-4D89-ACF9-7BC22FA6B79A}" presName="hierChild4" presStyleCnt="0"/>
      <dgm:spPr/>
    </dgm:pt>
    <dgm:pt modelId="{D75781F5-5E75-449D-91C2-56863A602E66}" type="pres">
      <dgm:prSet presAssocID="{23EC1C46-4424-4D89-ACF9-7BC22FA6B79A}" presName="hierChild5" presStyleCnt="0"/>
      <dgm:spPr/>
    </dgm:pt>
    <dgm:pt modelId="{C909A37C-F7D5-4F69-995D-95EFDE734ABC}" type="pres">
      <dgm:prSet presAssocID="{BB98222A-F02D-4339-8DE2-AEFBCD52B84B}" presName="Name37" presStyleLbl="parChTrans1D2" presStyleIdx="4" presStyleCnt="6"/>
      <dgm:spPr/>
    </dgm:pt>
    <dgm:pt modelId="{2495A946-F508-4EB6-8A32-97C27C7DC036}" type="pres">
      <dgm:prSet presAssocID="{5D4B9699-CD6B-4A29-83CA-D4E2FDB7772C}" presName="hierRoot2" presStyleCnt="0">
        <dgm:presLayoutVars>
          <dgm:hierBranch val="init"/>
        </dgm:presLayoutVars>
      </dgm:prSet>
      <dgm:spPr/>
    </dgm:pt>
    <dgm:pt modelId="{4D694327-BD53-4206-9989-082D373110FB}" type="pres">
      <dgm:prSet presAssocID="{5D4B9699-CD6B-4A29-83CA-D4E2FDB7772C}" presName="rootComposite" presStyleCnt="0"/>
      <dgm:spPr/>
    </dgm:pt>
    <dgm:pt modelId="{8B7383B1-4BBC-433B-8242-E4BEEBFC97D2}" type="pres">
      <dgm:prSet presAssocID="{5D4B9699-CD6B-4A29-83CA-D4E2FDB7772C}" presName="rootText" presStyleLbl="node2" presStyleIdx="4" presStyleCnt="6">
        <dgm:presLayoutVars>
          <dgm:chPref val="3"/>
        </dgm:presLayoutVars>
      </dgm:prSet>
      <dgm:spPr/>
    </dgm:pt>
    <dgm:pt modelId="{50D69754-7914-4A2B-84E3-09F35B8EBB08}" type="pres">
      <dgm:prSet presAssocID="{5D4B9699-CD6B-4A29-83CA-D4E2FDB7772C}" presName="rootConnector" presStyleLbl="node2" presStyleIdx="4" presStyleCnt="6"/>
      <dgm:spPr/>
    </dgm:pt>
    <dgm:pt modelId="{F77E6F46-F9FB-4E02-A30C-E20C9E54935A}" type="pres">
      <dgm:prSet presAssocID="{5D4B9699-CD6B-4A29-83CA-D4E2FDB7772C}" presName="hierChild4" presStyleCnt="0"/>
      <dgm:spPr/>
    </dgm:pt>
    <dgm:pt modelId="{91C210EF-E1C9-4CD0-AC2C-73DE8BC74AC0}" type="pres">
      <dgm:prSet presAssocID="{5D4B9699-CD6B-4A29-83CA-D4E2FDB7772C}" presName="hierChild5" presStyleCnt="0"/>
      <dgm:spPr/>
    </dgm:pt>
    <dgm:pt modelId="{75033137-C380-4CB4-81AE-8AF4A0A39BCC}" type="pres">
      <dgm:prSet presAssocID="{1CB2CE2B-6AC4-45E9-853A-C8036FDFB2EB}" presName="Name37" presStyleLbl="parChTrans1D2" presStyleIdx="5" presStyleCnt="6"/>
      <dgm:spPr/>
    </dgm:pt>
    <dgm:pt modelId="{18B1F002-092B-4B57-89A3-53BBC8E565BE}" type="pres">
      <dgm:prSet presAssocID="{FA846782-D3C9-42DA-B001-E17049DA8C22}" presName="hierRoot2" presStyleCnt="0">
        <dgm:presLayoutVars>
          <dgm:hierBranch val="init"/>
        </dgm:presLayoutVars>
      </dgm:prSet>
      <dgm:spPr/>
    </dgm:pt>
    <dgm:pt modelId="{F1AA91A6-2A73-4E82-BB93-74B85EC80ABA}" type="pres">
      <dgm:prSet presAssocID="{FA846782-D3C9-42DA-B001-E17049DA8C22}" presName="rootComposite" presStyleCnt="0"/>
      <dgm:spPr/>
    </dgm:pt>
    <dgm:pt modelId="{AFDF2C73-F2AB-4CF9-A287-5301998D9909}" type="pres">
      <dgm:prSet presAssocID="{FA846782-D3C9-42DA-B001-E17049DA8C22}" presName="rootText" presStyleLbl="node2" presStyleIdx="5" presStyleCnt="6">
        <dgm:presLayoutVars>
          <dgm:chPref val="3"/>
        </dgm:presLayoutVars>
      </dgm:prSet>
      <dgm:spPr/>
    </dgm:pt>
    <dgm:pt modelId="{419FF1E0-1722-4E48-B868-3BED3611F69F}" type="pres">
      <dgm:prSet presAssocID="{FA846782-D3C9-42DA-B001-E17049DA8C22}" presName="rootConnector" presStyleLbl="node2" presStyleIdx="5" presStyleCnt="6"/>
      <dgm:spPr/>
    </dgm:pt>
    <dgm:pt modelId="{43ECF16D-0B29-4994-B45C-6602D64E7E76}" type="pres">
      <dgm:prSet presAssocID="{FA846782-D3C9-42DA-B001-E17049DA8C22}" presName="hierChild4" presStyleCnt="0"/>
      <dgm:spPr/>
    </dgm:pt>
    <dgm:pt modelId="{E1EE66FC-12CD-4D55-9DFF-30639181DBA3}" type="pres">
      <dgm:prSet presAssocID="{FA846782-D3C9-42DA-B001-E17049DA8C22}" presName="hierChild5" presStyleCnt="0"/>
      <dgm:spPr/>
    </dgm:pt>
    <dgm:pt modelId="{46474CBF-535E-41CC-BBE0-F7D0026E598C}" type="pres">
      <dgm:prSet presAssocID="{052999D2-CD1F-4F42-8840-460E32EC3646}" presName="hierChild3" presStyleCnt="0"/>
      <dgm:spPr/>
    </dgm:pt>
  </dgm:ptLst>
  <dgm:cxnLst>
    <dgm:cxn modelId="{CE66A414-1D02-42BF-8505-DD11FABCA790}" type="presOf" srcId="{052999D2-CD1F-4F42-8840-460E32EC3646}" destId="{C80B657D-4DF2-4BAA-9252-9395AF14BEBA}" srcOrd="0" destOrd="0" presId="urn:microsoft.com/office/officeart/2005/8/layout/orgChart1"/>
    <dgm:cxn modelId="{2641B41D-E7B5-4266-A4B0-1601A151A94A}" srcId="{052999D2-CD1F-4F42-8840-460E32EC3646}" destId="{8EE3F8FA-B546-4189-B1CA-33AEBF209674}" srcOrd="1" destOrd="0" parTransId="{7728FBE5-033F-4B16-ACF5-6C9320AC3AF1}" sibTransId="{657E8362-DA52-4C12-BDB0-6E6044409F0E}"/>
    <dgm:cxn modelId="{FA5CC41F-0F14-4917-9703-9789566E2C23}" type="presOf" srcId="{BB98222A-F02D-4339-8DE2-AEFBCD52B84B}" destId="{C909A37C-F7D5-4F69-995D-95EFDE734ABC}" srcOrd="0" destOrd="0" presId="urn:microsoft.com/office/officeart/2005/8/layout/orgChart1"/>
    <dgm:cxn modelId="{FFFB8035-060C-4CBC-80F1-AC0FFDF800DE}" type="presOf" srcId="{5D4B9699-CD6B-4A29-83CA-D4E2FDB7772C}" destId="{50D69754-7914-4A2B-84E3-09F35B8EBB08}" srcOrd="1" destOrd="0" presId="urn:microsoft.com/office/officeart/2005/8/layout/orgChart1"/>
    <dgm:cxn modelId="{6DD3B935-AE2F-4E88-A1E4-C5EA7CFB9AF4}" type="presOf" srcId="{6F99196E-F033-43EB-BEAC-99B604AB47AE}" destId="{201F537A-9135-473F-9CBC-E138ED1BCCCC}" srcOrd="1" destOrd="0" presId="urn:microsoft.com/office/officeart/2005/8/layout/orgChart1"/>
    <dgm:cxn modelId="{C29C7D3E-865F-4253-AB73-B9D38909780D}" type="presOf" srcId="{23EC1C46-4424-4D89-ACF9-7BC22FA6B79A}" destId="{405D49B3-39E4-4519-9D7C-9B3A687CF72F}" srcOrd="1" destOrd="0" presId="urn:microsoft.com/office/officeart/2005/8/layout/orgChart1"/>
    <dgm:cxn modelId="{E3505B5E-F9A0-4C19-9496-2CEB95AA000D}" type="presOf" srcId="{FA846782-D3C9-42DA-B001-E17049DA8C22}" destId="{419FF1E0-1722-4E48-B868-3BED3611F69F}" srcOrd="1" destOrd="0" presId="urn:microsoft.com/office/officeart/2005/8/layout/orgChart1"/>
    <dgm:cxn modelId="{ADECD94A-C593-4E6B-B52B-F06F84D55670}" srcId="{052999D2-CD1F-4F42-8840-460E32EC3646}" destId="{2860506F-4854-4073-95B5-7912D31859EF}" srcOrd="2" destOrd="0" parTransId="{BF500BC1-686A-4CD8-91E1-9C733E9E779C}" sibTransId="{132CF0F7-E457-451E-B766-6B8B972FF6E5}"/>
    <dgm:cxn modelId="{F7E4C151-E3A3-4FEA-913F-A5AC62243E65}" type="presOf" srcId="{7728FBE5-033F-4B16-ACF5-6C9320AC3AF1}" destId="{A5027F0D-B17E-411E-B042-6A0AEF38608E}" srcOrd="0" destOrd="0" presId="urn:microsoft.com/office/officeart/2005/8/layout/orgChart1"/>
    <dgm:cxn modelId="{42FC9754-274A-41E9-ACC7-DBA1A2ABBEEE}" type="presOf" srcId="{052999D2-CD1F-4F42-8840-460E32EC3646}" destId="{FD8B98AE-571E-4449-B815-B7A19CCCF272}" srcOrd="1" destOrd="0" presId="urn:microsoft.com/office/officeart/2005/8/layout/orgChart1"/>
    <dgm:cxn modelId="{18DC9357-03EB-45A7-AE43-218674D7C1A2}" type="presOf" srcId="{6F99196E-F033-43EB-BEAC-99B604AB47AE}" destId="{F82D8A57-D23E-4530-8BB4-705B426623B3}" srcOrd="0" destOrd="0" presId="urn:microsoft.com/office/officeart/2005/8/layout/orgChart1"/>
    <dgm:cxn modelId="{2C966659-6E59-4F80-9899-C2066E1D2BC2}" type="presOf" srcId="{8EE3F8FA-B546-4189-B1CA-33AEBF209674}" destId="{5593994E-7CD9-4875-BF13-4AE7E9C0E8F7}" srcOrd="1" destOrd="0" presId="urn:microsoft.com/office/officeart/2005/8/layout/orgChart1"/>
    <dgm:cxn modelId="{25739A83-0D17-4C79-AA07-5E0E53AA1216}" srcId="{052999D2-CD1F-4F42-8840-460E32EC3646}" destId="{23EC1C46-4424-4D89-ACF9-7BC22FA6B79A}" srcOrd="3" destOrd="0" parTransId="{4B23EA8C-9EF7-454C-8C14-6600286F90EF}" sibTransId="{25B91029-08B2-4558-AB41-4A2B2F400894}"/>
    <dgm:cxn modelId="{5254E189-F08D-4FB4-ADD7-76A92C7582D9}" type="presOf" srcId="{2860506F-4854-4073-95B5-7912D31859EF}" destId="{FB5B924A-4993-4C07-8A41-8D285AB8BFE5}" srcOrd="1" destOrd="0" presId="urn:microsoft.com/office/officeart/2005/8/layout/orgChart1"/>
    <dgm:cxn modelId="{F41B358F-3135-446D-8AEE-36E0BDC590AB}" type="presOf" srcId="{BF500BC1-686A-4CD8-91E1-9C733E9E779C}" destId="{0297911F-E45F-4645-97B9-AE7D8566660E}" srcOrd="0" destOrd="0" presId="urn:microsoft.com/office/officeart/2005/8/layout/orgChart1"/>
    <dgm:cxn modelId="{F721869F-1454-48EB-9996-A72D60DAA63D}" type="presOf" srcId="{2860506F-4854-4073-95B5-7912D31859EF}" destId="{C70CEC63-E01C-45DC-BD2A-66F19E9D3199}" srcOrd="0" destOrd="0" presId="urn:microsoft.com/office/officeart/2005/8/layout/orgChart1"/>
    <dgm:cxn modelId="{11C6E1B9-C647-41A4-8C5D-8E72982B00A7}" type="presOf" srcId="{8EE3F8FA-B546-4189-B1CA-33AEBF209674}" destId="{2BBB71D2-4ACD-4576-B7C1-83992EF11FAC}" srcOrd="0" destOrd="0" presId="urn:microsoft.com/office/officeart/2005/8/layout/orgChart1"/>
    <dgm:cxn modelId="{BA816BBD-5A7D-4DF1-9143-74523C67C9A2}" type="presOf" srcId="{1CB2CE2B-6AC4-45E9-853A-C8036FDFB2EB}" destId="{75033137-C380-4CB4-81AE-8AF4A0A39BCC}" srcOrd="0" destOrd="0" presId="urn:microsoft.com/office/officeart/2005/8/layout/orgChart1"/>
    <dgm:cxn modelId="{E47260CA-DEF3-4288-8DB9-10E8B03FBCD0}" type="presOf" srcId="{23EC1C46-4424-4D89-ACF9-7BC22FA6B79A}" destId="{23CA12D5-9550-4C75-A0B9-E8EE49AF00A1}" srcOrd="0" destOrd="0" presId="urn:microsoft.com/office/officeart/2005/8/layout/orgChart1"/>
    <dgm:cxn modelId="{B93832CC-054A-45F0-92F7-FAC06240221C}" srcId="{052999D2-CD1F-4F42-8840-460E32EC3646}" destId="{6F99196E-F033-43EB-BEAC-99B604AB47AE}" srcOrd="0" destOrd="0" parTransId="{7E5F0A3C-476C-424C-99B1-85E923C700A3}" sibTransId="{5CB09492-7DC5-4B01-A491-9CFF08842392}"/>
    <dgm:cxn modelId="{FF1E96D3-4800-4C2C-B01F-24E50AA99E96}" srcId="{F3ECBED5-59D2-4812-8A69-14A8A1AD9CA2}" destId="{052999D2-CD1F-4F42-8840-460E32EC3646}" srcOrd="0" destOrd="0" parTransId="{2D4CCFEC-867B-40E6-B384-A6E5A527A2BB}" sibTransId="{76865278-4ACC-4CF6-AAC5-EB905891CAD6}"/>
    <dgm:cxn modelId="{417BDBDC-ED5E-4817-AB85-4CF99296F9E6}" type="presOf" srcId="{5D4B9699-CD6B-4A29-83CA-D4E2FDB7772C}" destId="{8B7383B1-4BBC-433B-8242-E4BEEBFC97D2}" srcOrd="0" destOrd="0" presId="urn:microsoft.com/office/officeart/2005/8/layout/orgChart1"/>
    <dgm:cxn modelId="{B22219DE-C1AC-4C31-A5FF-90F1AE2D8F08}" srcId="{052999D2-CD1F-4F42-8840-460E32EC3646}" destId="{FA846782-D3C9-42DA-B001-E17049DA8C22}" srcOrd="5" destOrd="0" parTransId="{1CB2CE2B-6AC4-45E9-853A-C8036FDFB2EB}" sibTransId="{C5AE4307-EB6E-4E98-AA17-B87174B558A7}"/>
    <dgm:cxn modelId="{A60B18EA-B49E-4333-AA09-B33C630101C7}" type="presOf" srcId="{FA846782-D3C9-42DA-B001-E17049DA8C22}" destId="{AFDF2C73-F2AB-4CF9-A287-5301998D9909}" srcOrd="0" destOrd="0" presId="urn:microsoft.com/office/officeart/2005/8/layout/orgChart1"/>
    <dgm:cxn modelId="{ABFB50EB-34A8-4CF0-9693-B351425F040B}" type="presOf" srcId="{F3ECBED5-59D2-4812-8A69-14A8A1AD9CA2}" destId="{0DE1D2C9-119E-4132-8A65-F61241948B81}" srcOrd="0" destOrd="0" presId="urn:microsoft.com/office/officeart/2005/8/layout/orgChart1"/>
    <dgm:cxn modelId="{0359CEEC-5F24-41DC-8A9C-3CCD2C55953D}" srcId="{052999D2-CD1F-4F42-8840-460E32EC3646}" destId="{5D4B9699-CD6B-4A29-83CA-D4E2FDB7772C}" srcOrd="4" destOrd="0" parTransId="{BB98222A-F02D-4339-8DE2-AEFBCD52B84B}" sibTransId="{FFB165FB-D4E8-4057-A07B-C6CB8D9FEBBF}"/>
    <dgm:cxn modelId="{D6E1E1F7-F4D9-417E-9924-F4BA36E9F045}" type="presOf" srcId="{7E5F0A3C-476C-424C-99B1-85E923C700A3}" destId="{56EE775E-FC1D-419E-84EC-3B59B6C0AAEC}" srcOrd="0" destOrd="0" presId="urn:microsoft.com/office/officeart/2005/8/layout/orgChart1"/>
    <dgm:cxn modelId="{FC00D7FC-ECA9-4652-A859-6776EC6E67E3}" type="presOf" srcId="{4B23EA8C-9EF7-454C-8C14-6600286F90EF}" destId="{CBEE2B3F-439F-4BBE-99BD-DBE9CFBB00A5}" srcOrd="0" destOrd="0" presId="urn:microsoft.com/office/officeart/2005/8/layout/orgChart1"/>
    <dgm:cxn modelId="{D54187E4-AE88-475F-85CC-7747DDD3CDA7}" type="presParOf" srcId="{0DE1D2C9-119E-4132-8A65-F61241948B81}" destId="{717163FE-7F31-4B11-8F8A-ABEA678B65AD}" srcOrd="0" destOrd="0" presId="urn:microsoft.com/office/officeart/2005/8/layout/orgChart1"/>
    <dgm:cxn modelId="{3FBE6F04-448F-460A-8F23-BD17E7034425}" type="presParOf" srcId="{717163FE-7F31-4B11-8F8A-ABEA678B65AD}" destId="{5C12C057-E589-46FB-A48C-A28B7D027966}" srcOrd="0" destOrd="0" presId="urn:microsoft.com/office/officeart/2005/8/layout/orgChart1"/>
    <dgm:cxn modelId="{06793121-B4C5-4CCA-A549-BFFFDF5F500B}" type="presParOf" srcId="{5C12C057-E589-46FB-A48C-A28B7D027966}" destId="{C80B657D-4DF2-4BAA-9252-9395AF14BEBA}" srcOrd="0" destOrd="0" presId="urn:microsoft.com/office/officeart/2005/8/layout/orgChart1"/>
    <dgm:cxn modelId="{8882A89C-28A6-4800-82F3-E13985DA2072}" type="presParOf" srcId="{5C12C057-E589-46FB-A48C-A28B7D027966}" destId="{FD8B98AE-571E-4449-B815-B7A19CCCF272}" srcOrd="1" destOrd="0" presId="urn:microsoft.com/office/officeart/2005/8/layout/orgChart1"/>
    <dgm:cxn modelId="{09778F8B-2646-4FB4-88A7-A890FAE4B431}" type="presParOf" srcId="{717163FE-7F31-4B11-8F8A-ABEA678B65AD}" destId="{5A9CEAFE-7B2D-4418-A0DF-0F8E5A29549F}" srcOrd="1" destOrd="0" presId="urn:microsoft.com/office/officeart/2005/8/layout/orgChart1"/>
    <dgm:cxn modelId="{87150769-0B8E-44A8-A53B-749BC4B57006}" type="presParOf" srcId="{5A9CEAFE-7B2D-4418-A0DF-0F8E5A29549F}" destId="{56EE775E-FC1D-419E-84EC-3B59B6C0AAEC}" srcOrd="0" destOrd="0" presId="urn:microsoft.com/office/officeart/2005/8/layout/orgChart1"/>
    <dgm:cxn modelId="{BFA3B1FC-7737-4B76-9800-2060D2D08AC0}" type="presParOf" srcId="{5A9CEAFE-7B2D-4418-A0DF-0F8E5A29549F}" destId="{A87D94CE-DD33-4E82-A5A3-79B3540742E9}" srcOrd="1" destOrd="0" presId="urn:microsoft.com/office/officeart/2005/8/layout/orgChart1"/>
    <dgm:cxn modelId="{F3C5FB2D-A3F3-4633-AC1C-A5A81B5ED1E3}" type="presParOf" srcId="{A87D94CE-DD33-4E82-A5A3-79B3540742E9}" destId="{3E085338-3AA7-4DE7-AD31-B35727FA0608}" srcOrd="0" destOrd="0" presId="urn:microsoft.com/office/officeart/2005/8/layout/orgChart1"/>
    <dgm:cxn modelId="{16694BA3-860F-401B-A2B2-74E48ADED42A}" type="presParOf" srcId="{3E085338-3AA7-4DE7-AD31-B35727FA0608}" destId="{F82D8A57-D23E-4530-8BB4-705B426623B3}" srcOrd="0" destOrd="0" presId="urn:microsoft.com/office/officeart/2005/8/layout/orgChart1"/>
    <dgm:cxn modelId="{AA9676CF-4055-42C4-A685-475CAFD776E8}" type="presParOf" srcId="{3E085338-3AA7-4DE7-AD31-B35727FA0608}" destId="{201F537A-9135-473F-9CBC-E138ED1BCCCC}" srcOrd="1" destOrd="0" presId="urn:microsoft.com/office/officeart/2005/8/layout/orgChart1"/>
    <dgm:cxn modelId="{44B3913D-D9BA-4C23-81E2-C9DFF5C5A643}" type="presParOf" srcId="{A87D94CE-DD33-4E82-A5A3-79B3540742E9}" destId="{5BF19E98-8FD9-4F7F-B858-798998533482}" srcOrd="1" destOrd="0" presId="urn:microsoft.com/office/officeart/2005/8/layout/orgChart1"/>
    <dgm:cxn modelId="{AF87D48D-8BB3-4324-A1A1-BC535B07D0D5}" type="presParOf" srcId="{A87D94CE-DD33-4E82-A5A3-79B3540742E9}" destId="{02EE3C9E-C603-45B5-A751-CDDB10084D8E}" srcOrd="2" destOrd="0" presId="urn:microsoft.com/office/officeart/2005/8/layout/orgChart1"/>
    <dgm:cxn modelId="{3BEE6A32-B810-44A0-8863-46FAC7A23595}" type="presParOf" srcId="{5A9CEAFE-7B2D-4418-A0DF-0F8E5A29549F}" destId="{A5027F0D-B17E-411E-B042-6A0AEF38608E}" srcOrd="2" destOrd="0" presId="urn:microsoft.com/office/officeart/2005/8/layout/orgChart1"/>
    <dgm:cxn modelId="{B6B339B9-F736-40E5-A0D8-D94E58C78FBD}" type="presParOf" srcId="{5A9CEAFE-7B2D-4418-A0DF-0F8E5A29549F}" destId="{D556986D-8FF7-414B-A740-EBA76C74F5F2}" srcOrd="3" destOrd="0" presId="urn:microsoft.com/office/officeart/2005/8/layout/orgChart1"/>
    <dgm:cxn modelId="{A1C3972D-F2C0-4D0C-ADBD-C7FF5CDDCB25}" type="presParOf" srcId="{D556986D-8FF7-414B-A740-EBA76C74F5F2}" destId="{A3D408A8-CC3A-4F95-BE5C-348B2DD7FFCE}" srcOrd="0" destOrd="0" presId="urn:microsoft.com/office/officeart/2005/8/layout/orgChart1"/>
    <dgm:cxn modelId="{C0D45ACE-876E-434D-8805-198358788064}" type="presParOf" srcId="{A3D408A8-CC3A-4F95-BE5C-348B2DD7FFCE}" destId="{2BBB71D2-4ACD-4576-B7C1-83992EF11FAC}" srcOrd="0" destOrd="0" presId="urn:microsoft.com/office/officeart/2005/8/layout/orgChart1"/>
    <dgm:cxn modelId="{F764643D-09A5-4D7D-B5D2-A6F56300C632}" type="presParOf" srcId="{A3D408A8-CC3A-4F95-BE5C-348B2DD7FFCE}" destId="{5593994E-7CD9-4875-BF13-4AE7E9C0E8F7}" srcOrd="1" destOrd="0" presId="urn:microsoft.com/office/officeart/2005/8/layout/orgChart1"/>
    <dgm:cxn modelId="{2959D963-A5DF-4669-AF5E-926F9A22D146}" type="presParOf" srcId="{D556986D-8FF7-414B-A740-EBA76C74F5F2}" destId="{A24E72E8-05A1-4BBA-B24F-3FC506C3DF2A}" srcOrd="1" destOrd="0" presId="urn:microsoft.com/office/officeart/2005/8/layout/orgChart1"/>
    <dgm:cxn modelId="{D4345463-1002-4380-978C-496FE28B61A9}" type="presParOf" srcId="{D556986D-8FF7-414B-A740-EBA76C74F5F2}" destId="{B2D19BFD-45D9-4D29-8042-8756266305EE}" srcOrd="2" destOrd="0" presId="urn:microsoft.com/office/officeart/2005/8/layout/orgChart1"/>
    <dgm:cxn modelId="{2BD39666-B2AB-47A0-971F-BE878358055C}" type="presParOf" srcId="{5A9CEAFE-7B2D-4418-A0DF-0F8E5A29549F}" destId="{0297911F-E45F-4645-97B9-AE7D8566660E}" srcOrd="4" destOrd="0" presId="urn:microsoft.com/office/officeart/2005/8/layout/orgChart1"/>
    <dgm:cxn modelId="{840D5FC4-1C43-4307-9FC9-811A210BB410}" type="presParOf" srcId="{5A9CEAFE-7B2D-4418-A0DF-0F8E5A29549F}" destId="{F14FD643-CB58-4940-B102-D78468EDD78B}" srcOrd="5" destOrd="0" presId="urn:microsoft.com/office/officeart/2005/8/layout/orgChart1"/>
    <dgm:cxn modelId="{06F5A589-F5AD-41B6-B4BD-9307C0A7E162}" type="presParOf" srcId="{F14FD643-CB58-4940-B102-D78468EDD78B}" destId="{8AB1402C-822E-49E3-A921-FE424C0E6A2D}" srcOrd="0" destOrd="0" presId="urn:microsoft.com/office/officeart/2005/8/layout/orgChart1"/>
    <dgm:cxn modelId="{2636E340-55DC-4DAA-887E-C299BB99456E}" type="presParOf" srcId="{8AB1402C-822E-49E3-A921-FE424C0E6A2D}" destId="{C70CEC63-E01C-45DC-BD2A-66F19E9D3199}" srcOrd="0" destOrd="0" presId="urn:microsoft.com/office/officeart/2005/8/layout/orgChart1"/>
    <dgm:cxn modelId="{F39D73C7-C007-4D80-9ED1-A985349607A7}" type="presParOf" srcId="{8AB1402C-822E-49E3-A921-FE424C0E6A2D}" destId="{FB5B924A-4993-4C07-8A41-8D285AB8BFE5}" srcOrd="1" destOrd="0" presId="urn:microsoft.com/office/officeart/2005/8/layout/orgChart1"/>
    <dgm:cxn modelId="{C1876971-8EB2-4811-94CD-F95CBBD6FDE9}" type="presParOf" srcId="{F14FD643-CB58-4940-B102-D78468EDD78B}" destId="{1CDF8CE5-B6AF-4CD0-8C53-5CF1AAEC3253}" srcOrd="1" destOrd="0" presId="urn:microsoft.com/office/officeart/2005/8/layout/orgChart1"/>
    <dgm:cxn modelId="{4378C566-6BEB-47B3-B864-5E87FFEAC2B5}" type="presParOf" srcId="{F14FD643-CB58-4940-B102-D78468EDD78B}" destId="{789C459C-B9F8-428A-86CB-859C117DE398}" srcOrd="2" destOrd="0" presId="urn:microsoft.com/office/officeart/2005/8/layout/orgChart1"/>
    <dgm:cxn modelId="{96FCE3CD-6DA2-418A-855A-16C635176906}" type="presParOf" srcId="{5A9CEAFE-7B2D-4418-A0DF-0F8E5A29549F}" destId="{CBEE2B3F-439F-4BBE-99BD-DBE9CFBB00A5}" srcOrd="6" destOrd="0" presId="urn:microsoft.com/office/officeart/2005/8/layout/orgChart1"/>
    <dgm:cxn modelId="{D24F45A0-C9AB-41F3-A95A-A8B95A21B634}" type="presParOf" srcId="{5A9CEAFE-7B2D-4418-A0DF-0F8E5A29549F}" destId="{246A8F9C-BE6C-4F38-8738-2B02C3761641}" srcOrd="7" destOrd="0" presId="urn:microsoft.com/office/officeart/2005/8/layout/orgChart1"/>
    <dgm:cxn modelId="{9B59DCF8-3099-431A-BB69-91B8AFBC9A64}" type="presParOf" srcId="{246A8F9C-BE6C-4F38-8738-2B02C3761641}" destId="{74E6AFEC-C43D-4ECF-9798-FCAB2A4AFAA4}" srcOrd="0" destOrd="0" presId="urn:microsoft.com/office/officeart/2005/8/layout/orgChart1"/>
    <dgm:cxn modelId="{21635B64-C322-4A34-9F8C-EF1DAD1ADDBB}" type="presParOf" srcId="{74E6AFEC-C43D-4ECF-9798-FCAB2A4AFAA4}" destId="{23CA12D5-9550-4C75-A0B9-E8EE49AF00A1}" srcOrd="0" destOrd="0" presId="urn:microsoft.com/office/officeart/2005/8/layout/orgChart1"/>
    <dgm:cxn modelId="{079F22AD-DF19-4D81-88DE-4766C0881058}" type="presParOf" srcId="{74E6AFEC-C43D-4ECF-9798-FCAB2A4AFAA4}" destId="{405D49B3-39E4-4519-9D7C-9B3A687CF72F}" srcOrd="1" destOrd="0" presId="urn:microsoft.com/office/officeart/2005/8/layout/orgChart1"/>
    <dgm:cxn modelId="{34451DBE-8BE7-47EC-81D9-79CB41E99F11}" type="presParOf" srcId="{246A8F9C-BE6C-4F38-8738-2B02C3761641}" destId="{536733B6-8511-4A08-A805-7708E96DE4D2}" srcOrd="1" destOrd="0" presId="urn:microsoft.com/office/officeart/2005/8/layout/orgChart1"/>
    <dgm:cxn modelId="{0B02C8CE-FDFD-4F7C-9A24-443315917127}" type="presParOf" srcId="{246A8F9C-BE6C-4F38-8738-2B02C3761641}" destId="{D75781F5-5E75-449D-91C2-56863A602E66}" srcOrd="2" destOrd="0" presId="urn:microsoft.com/office/officeart/2005/8/layout/orgChart1"/>
    <dgm:cxn modelId="{A73BCBAE-BB46-4908-8751-3D7A1C3AE8D7}" type="presParOf" srcId="{5A9CEAFE-7B2D-4418-A0DF-0F8E5A29549F}" destId="{C909A37C-F7D5-4F69-995D-95EFDE734ABC}" srcOrd="8" destOrd="0" presId="urn:microsoft.com/office/officeart/2005/8/layout/orgChart1"/>
    <dgm:cxn modelId="{77E91148-73CF-49B7-B312-5B2FDA348576}" type="presParOf" srcId="{5A9CEAFE-7B2D-4418-A0DF-0F8E5A29549F}" destId="{2495A946-F508-4EB6-8A32-97C27C7DC036}" srcOrd="9" destOrd="0" presId="urn:microsoft.com/office/officeart/2005/8/layout/orgChart1"/>
    <dgm:cxn modelId="{2A13FCCA-9EAD-4CFA-A81B-2B39D05AB6C9}" type="presParOf" srcId="{2495A946-F508-4EB6-8A32-97C27C7DC036}" destId="{4D694327-BD53-4206-9989-082D373110FB}" srcOrd="0" destOrd="0" presId="urn:microsoft.com/office/officeart/2005/8/layout/orgChart1"/>
    <dgm:cxn modelId="{2649374A-9BE3-45A5-9A7F-53C1C9239BEC}" type="presParOf" srcId="{4D694327-BD53-4206-9989-082D373110FB}" destId="{8B7383B1-4BBC-433B-8242-E4BEEBFC97D2}" srcOrd="0" destOrd="0" presId="urn:microsoft.com/office/officeart/2005/8/layout/orgChart1"/>
    <dgm:cxn modelId="{AD8EB40E-EF89-45D9-9F5F-6BBFDCA1F8BF}" type="presParOf" srcId="{4D694327-BD53-4206-9989-082D373110FB}" destId="{50D69754-7914-4A2B-84E3-09F35B8EBB08}" srcOrd="1" destOrd="0" presId="urn:microsoft.com/office/officeart/2005/8/layout/orgChart1"/>
    <dgm:cxn modelId="{9E37AFD9-8ABA-445D-BE9D-94B6F52B14CE}" type="presParOf" srcId="{2495A946-F508-4EB6-8A32-97C27C7DC036}" destId="{F77E6F46-F9FB-4E02-A30C-E20C9E54935A}" srcOrd="1" destOrd="0" presId="urn:microsoft.com/office/officeart/2005/8/layout/orgChart1"/>
    <dgm:cxn modelId="{05AE0EB2-6A82-4A19-B60C-1E45E9FF073A}" type="presParOf" srcId="{2495A946-F508-4EB6-8A32-97C27C7DC036}" destId="{91C210EF-E1C9-4CD0-AC2C-73DE8BC74AC0}" srcOrd="2" destOrd="0" presId="urn:microsoft.com/office/officeart/2005/8/layout/orgChart1"/>
    <dgm:cxn modelId="{A20970C0-C965-42BF-87E5-BB8A509763B7}" type="presParOf" srcId="{5A9CEAFE-7B2D-4418-A0DF-0F8E5A29549F}" destId="{75033137-C380-4CB4-81AE-8AF4A0A39BCC}" srcOrd="10" destOrd="0" presId="urn:microsoft.com/office/officeart/2005/8/layout/orgChart1"/>
    <dgm:cxn modelId="{05B94327-4C32-4C68-962B-473C417E43CA}" type="presParOf" srcId="{5A9CEAFE-7B2D-4418-A0DF-0F8E5A29549F}" destId="{18B1F002-092B-4B57-89A3-53BBC8E565BE}" srcOrd="11" destOrd="0" presId="urn:microsoft.com/office/officeart/2005/8/layout/orgChart1"/>
    <dgm:cxn modelId="{928BEE90-9FE2-43E0-9E93-1107F9EFD9CA}" type="presParOf" srcId="{18B1F002-092B-4B57-89A3-53BBC8E565BE}" destId="{F1AA91A6-2A73-4E82-BB93-74B85EC80ABA}" srcOrd="0" destOrd="0" presId="urn:microsoft.com/office/officeart/2005/8/layout/orgChart1"/>
    <dgm:cxn modelId="{9062B50F-C42B-444B-8232-DBF80144D32E}" type="presParOf" srcId="{F1AA91A6-2A73-4E82-BB93-74B85EC80ABA}" destId="{AFDF2C73-F2AB-4CF9-A287-5301998D9909}" srcOrd="0" destOrd="0" presId="urn:microsoft.com/office/officeart/2005/8/layout/orgChart1"/>
    <dgm:cxn modelId="{26C4F578-311A-4B44-B16A-49086553E2DB}" type="presParOf" srcId="{F1AA91A6-2A73-4E82-BB93-74B85EC80ABA}" destId="{419FF1E0-1722-4E48-B868-3BED3611F69F}" srcOrd="1" destOrd="0" presId="urn:microsoft.com/office/officeart/2005/8/layout/orgChart1"/>
    <dgm:cxn modelId="{7E88EF54-D708-4A33-AAD5-720150F1406C}" type="presParOf" srcId="{18B1F002-092B-4B57-89A3-53BBC8E565BE}" destId="{43ECF16D-0B29-4994-B45C-6602D64E7E76}" srcOrd="1" destOrd="0" presId="urn:microsoft.com/office/officeart/2005/8/layout/orgChart1"/>
    <dgm:cxn modelId="{ED5D31D5-6D5F-463E-9D76-8FE7831039E1}" type="presParOf" srcId="{18B1F002-092B-4B57-89A3-53BBC8E565BE}" destId="{E1EE66FC-12CD-4D55-9DFF-30639181DBA3}" srcOrd="2" destOrd="0" presId="urn:microsoft.com/office/officeart/2005/8/layout/orgChart1"/>
    <dgm:cxn modelId="{36BB1A93-5114-44E6-8752-8A7674BD66A5}" type="presParOf" srcId="{717163FE-7F31-4B11-8F8A-ABEA678B65AD}" destId="{46474CBF-535E-41CC-BBE0-F7D0026E59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ECBED5-59D2-4812-8A69-14A8A1AD9C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2999D2-CD1F-4F42-8840-460E32EC3646}">
      <dgm:prSet phldrT="[Text]"/>
      <dgm:spPr/>
      <dgm:t>
        <a:bodyPr/>
        <a:lstStyle/>
        <a:p>
          <a:r>
            <a:rPr lang="en-US" dirty="0"/>
            <a:t>Derived Processes</a:t>
          </a:r>
        </a:p>
      </dgm:t>
    </dgm:pt>
    <dgm:pt modelId="{2D4CCFEC-867B-40E6-B384-A6E5A527A2BB}" type="parTrans" cxnId="{FF1E96D3-4800-4C2C-B01F-24E50AA99E96}">
      <dgm:prSet/>
      <dgm:spPr/>
      <dgm:t>
        <a:bodyPr/>
        <a:lstStyle/>
        <a:p>
          <a:endParaRPr lang="en-US"/>
        </a:p>
      </dgm:t>
    </dgm:pt>
    <dgm:pt modelId="{76865278-4ACC-4CF6-AAC5-EB905891CAD6}" type="sibTrans" cxnId="{FF1E96D3-4800-4C2C-B01F-24E50AA99E96}">
      <dgm:prSet/>
      <dgm:spPr/>
      <dgm:t>
        <a:bodyPr/>
        <a:lstStyle/>
        <a:p>
          <a:endParaRPr lang="en-US"/>
        </a:p>
      </dgm:t>
    </dgm:pt>
    <dgm:pt modelId="{6F99196E-F033-43EB-BEAC-99B604AB47AE}">
      <dgm:prSet phldrT="[Text]"/>
      <dgm:spPr/>
      <dgm:t>
        <a:bodyPr/>
        <a:lstStyle/>
        <a:p>
          <a:r>
            <a:rPr lang="en-US" dirty="0"/>
            <a:t>Accommodation</a:t>
          </a:r>
        </a:p>
      </dgm:t>
    </dgm:pt>
    <dgm:pt modelId="{7E5F0A3C-476C-424C-99B1-85E923C700A3}" type="parTrans" cxnId="{B93832CC-054A-45F0-92F7-FAC06240221C}">
      <dgm:prSet/>
      <dgm:spPr/>
      <dgm:t>
        <a:bodyPr/>
        <a:lstStyle/>
        <a:p>
          <a:endParaRPr lang="en-US"/>
        </a:p>
      </dgm:t>
    </dgm:pt>
    <dgm:pt modelId="{5CB09492-7DC5-4B01-A491-9CFF08842392}" type="sibTrans" cxnId="{B93832CC-054A-45F0-92F7-FAC06240221C}">
      <dgm:prSet/>
      <dgm:spPr/>
      <dgm:t>
        <a:bodyPr/>
        <a:lstStyle/>
        <a:p>
          <a:endParaRPr lang="en-US"/>
        </a:p>
      </dgm:t>
    </dgm:pt>
    <dgm:pt modelId="{23EC1C46-4424-4D89-ACF9-7BC22FA6B79A}">
      <dgm:prSet phldrT="[Text]"/>
      <dgm:spPr/>
      <dgm:t>
        <a:bodyPr/>
        <a:lstStyle/>
        <a:p>
          <a:r>
            <a:rPr lang="en-US" dirty="0"/>
            <a:t>Acculturation</a:t>
          </a:r>
        </a:p>
      </dgm:t>
    </dgm:pt>
    <dgm:pt modelId="{4B23EA8C-9EF7-454C-8C14-6600286F90EF}" type="parTrans" cxnId="{25739A83-0D17-4C79-AA07-5E0E53AA1216}">
      <dgm:prSet/>
      <dgm:spPr/>
      <dgm:t>
        <a:bodyPr/>
        <a:lstStyle/>
        <a:p>
          <a:endParaRPr lang="en-US"/>
        </a:p>
      </dgm:t>
    </dgm:pt>
    <dgm:pt modelId="{25B91029-08B2-4558-AB41-4A2B2F400894}" type="sibTrans" cxnId="{25739A83-0D17-4C79-AA07-5E0E53AA1216}">
      <dgm:prSet/>
      <dgm:spPr/>
      <dgm:t>
        <a:bodyPr/>
        <a:lstStyle/>
        <a:p>
          <a:endParaRPr lang="en-US"/>
        </a:p>
      </dgm:t>
    </dgm:pt>
    <dgm:pt modelId="{5D4B9699-CD6B-4A29-83CA-D4E2FDB7772C}">
      <dgm:prSet phldrT="[Text]"/>
      <dgm:spPr/>
      <dgm:t>
        <a:bodyPr/>
        <a:lstStyle/>
        <a:p>
          <a:r>
            <a:rPr lang="en-US" dirty="0"/>
            <a:t>Assimilation</a:t>
          </a:r>
        </a:p>
      </dgm:t>
    </dgm:pt>
    <dgm:pt modelId="{BB98222A-F02D-4339-8DE2-AEFBCD52B84B}" type="parTrans" cxnId="{0359CEEC-5F24-41DC-8A9C-3CCD2C55953D}">
      <dgm:prSet/>
      <dgm:spPr/>
      <dgm:t>
        <a:bodyPr/>
        <a:lstStyle/>
        <a:p>
          <a:endParaRPr lang="en-US"/>
        </a:p>
      </dgm:t>
    </dgm:pt>
    <dgm:pt modelId="{FFB165FB-D4E8-4057-A07B-C6CB8D9FEBBF}" type="sibTrans" cxnId="{0359CEEC-5F24-41DC-8A9C-3CCD2C55953D}">
      <dgm:prSet/>
      <dgm:spPr/>
      <dgm:t>
        <a:bodyPr/>
        <a:lstStyle/>
        <a:p>
          <a:endParaRPr lang="en-US"/>
        </a:p>
      </dgm:t>
    </dgm:pt>
    <dgm:pt modelId="{0DE1D2C9-119E-4132-8A65-F61241948B81}" type="pres">
      <dgm:prSet presAssocID="{F3ECBED5-59D2-4812-8A69-14A8A1AD9C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17163FE-7F31-4B11-8F8A-ABEA678B65AD}" type="pres">
      <dgm:prSet presAssocID="{052999D2-CD1F-4F42-8840-460E32EC3646}" presName="hierRoot1" presStyleCnt="0">
        <dgm:presLayoutVars>
          <dgm:hierBranch val="init"/>
        </dgm:presLayoutVars>
      </dgm:prSet>
      <dgm:spPr/>
    </dgm:pt>
    <dgm:pt modelId="{5C12C057-E589-46FB-A48C-A28B7D027966}" type="pres">
      <dgm:prSet presAssocID="{052999D2-CD1F-4F42-8840-460E32EC3646}" presName="rootComposite1" presStyleCnt="0"/>
      <dgm:spPr/>
    </dgm:pt>
    <dgm:pt modelId="{C80B657D-4DF2-4BAA-9252-9395AF14BEBA}" type="pres">
      <dgm:prSet presAssocID="{052999D2-CD1F-4F42-8840-460E32EC3646}" presName="rootText1" presStyleLbl="node0" presStyleIdx="0" presStyleCnt="1">
        <dgm:presLayoutVars>
          <dgm:chPref val="3"/>
        </dgm:presLayoutVars>
      </dgm:prSet>
      <dgm:spPr/>
    </dgm:pt>
    <dgm:pt modelId="{FD8B98AE-571E-4449-B815-B7A19CCCF272}" type="pres">
      <dgm:prSet presAssocID="{052999D2-CD1F-4F42-8840-460E32EC3646}" presName="rootConnector1" presStyleLbl="node1" presStyleIdx="0" presStyleCnt="0"/>
      <dgm:spPr/>
    </dgm:pt>
    <dgm:pt modelId="{5A9CEAFE-7B2D-4418-A0DF-0F8E5A29549F}" type="pres">
      <dgm:prSet presAssocID="{052999D2-CD1F-4F42-8840-460E32EC3646}" presName="hierChild2" presStyleCnt="0"/>
      <dgm:spPr/>
    </dgm:pt>
    <dgm:pt modelId="{56EE775E-FC1D-419E-84EC-3B59B6C0AAEC}" type="pres">
      <dgm:prSet presAssocID="{7E5F0A3C-476C-424C-99B1-85E923C700A3}" presName="Name37" presStyleLbl="parChTrans1D2" presStyleIdx="0" presStyleCnt="3"/>
      <dgm:spPr/>
    </dgm:pt>
    <dgm:pt modelId="{A87D94CE-DD33-4E82-A5A3-79B3540742E9}" type="pres">
      <dgm:prSet presAssocID="{6F99196E-F033-43EB-BEAC-99B604AB47AE}" presName="hierRoot2" presStyleCnt="0">
        <dgm:presLayoutVars>
          <dgm:hierBranch val="init"/>
        </dgm:presLayoutVars>
      </dgm:prSet>
      <dgm:spPr/>
    </dgm:pt>
    <dgm:pt modelId="{3E085338-3AA7-4DE7-AD31-B35727FA0608}" type="pres">
      <dgm:prSet presAssocID="{6F99196E-F033-43EB-BEAC-99B604AB47AE}" presName="rootComposite" presStyleCnt="0"/>
      <dgm:spPr/>
    </dgm:pt>
    <dgm:pt modelId="{F82D8A57-D23E-4530-8BB4-705B426623B3}" type="pres">
      <dgm:prSet presAssocID="{6F99196E-F033-43EB-BEAC-99B604AB47AE}" presName="rootText" presStyleLbl="node2" presStyleIdx="0" presStyleCnt="3">
        <dgm:presLayoutVars>
          <dgm:chPref val="3"/>
        </dgm:presLayoutVars>
      </dgm:prSet>
      <dgm:spPr/>
    </dgm:pt>
    <dgm:pt modelId="{201F537A-9135-473F-9CBC-E138ED1BCCCC}" type="pres">
      <dgm:prSet presAssocID="{6F99196E-F033-43EB-BEAC-99B604AB47AE}" presName="rootConnector" presStyleLbl="node2" presStyleIdx="0" presStyleCnt="3"/>
      <dgm:spPr/>
    </dgm:pt>
    <dgm:pt modelId="{5BF19E98-8FD9-4F7F-B858-798998533482}" type="pres">
      <dgm:prSet presAssocID="{6F99196E-F033-43EB-BEAC-99B604AB47AE}" presName="hierChild4" presStyleCnt="0"/>
      <dgm:spPr/>
    </dgm:pt>
    <dgm:pt modelId="{02EE3C9E-C603-45B5-A751-CDDB10084D8E}" type="pres">
      <dgm:prSet presAssocID="{6F99196E-F033-43EB-BEAC-99B604AB47AE}" presName="hierChild5" presStyleCnt="0"/>
      <dgm:spPr/>
    </dgm:pt>
    <dgm:pt modelId="{CBEE2B3F-439F-4BBE-99BD-DBE9CFBB00A5}" type="pres">
      <dgm:prSet presAssocID="{4B23EA8C-9EF7-454C-8C14-6600286F90EF}" presName="Name37" presStyleLbl="parChTrans1D2" presStyleIdx="1" presStyleCnt="3"/>
      <dgm:spPr/>
    </dgm:pt>
    <dgm:pt modelId="{246A8F9C-BE6C-4F38-8738-2B02C3761641}" type="pres">
      <dgm:prSet presAssocID="{23EC1C46-4424-4D89-ACF9-7BC22FA6B79A}" presName="hierRoot2" presStyleCnt="0">
        <dgm:presLayoutVars>
          <dgm:hierBranch val="init"/>
        </dgm:presLayoutVars>
      </dgm:prSet>
      <dgm:spPr/>
    </dgm:pt>
    <dgm:pt modelId="{74E6AFEC-C43D-4ECF-9798-FCAB2A4AFAA4}" type="pres">
      <dgm:prSet presAssocID="{23EC1C46-4424-4D89-ACF9-7BC22FA6B79A}" presName="rootComposite" presStyleCnt="0"/>
      <dgm:spPr/>
    </dgm:pt>
    <dgm:pt modelId="{23CA12D5-9550-4C75-A0B9-E8EE49AF00A1}" type="pres">
      <dgm:prSet presAssocID="{23EC1C46-4424-4D89-ACF9-7BC22FA6B79A}" presName="rootText" presStyleLbl="node2" presStyleIdx="1" presStyleCnt="3">
        <dgm:presLayoutVars>
          <dgm:chPref val="3"/>
        </dgm:presLayoutVars>
      </dgm:prSet>
      <dgm:spPr/>
    </dgm:pt>
    <dgm:pt modelId="{405D49B3-39E4-4519-9D7C-9B3A687CF72F}" type="pres">
      <dgm:prSet presAssocID="{23EC1C46-4424-4D89-ACF9-7BC22FA6B79A}" presName="rootConnector" presStyleLbl="node2" presStyleIdx="1" presStyleCnt="3"/>
      <dgm:spPr/>
    </dgm:pt>
    <dgm:pt modelId="{536733B6-8511-4A08-A805-7708E96DE4D2}" type="pres">
      <dgm:prSet presAssocID="{23EC1C46-4424-4D89-ACF9-7BC22FA6B79A}" presName="hierChild4" presStyleCnt="0"/>
      <dgm:spPr/>
    </dgm:pt>
    <dgm:pt modelId="{D75781F5-5E75-449D-91C2-56863A602E66}" type="pres">
      <dgm:prSet presAssocID="{23EC1C46-4424-4D89-ACF9-7BC22FA6B79A}" presName="hierChild5" presStyleCnt="0"/>
      <dgm:spPr/>
    </dgm:pt>
    <dgm:pt modelId="{C909A37C-F7D5-4F69-995D-95EFDE734ABC}" type="pres">
      <dgm:prSet presAssocID="{BB98222A-F02D-4339-8DE2-AEFBCD52B84B}" presName="Name37" presStyleLbl="parChTrans1D2" presStyleIdx="2" presStyleCnt="3"/>
      <dgm:spPr/>
    </dgm:pt>
    <dgm:pt modelId="{2495A946-F508-4EB6-8A32-97C27C7DC036}" type="pres">
      <dgm:prSet presAssocID="{5D4B9699-CD6B-4A29-83CA-D4E2FDB7772C}" presName="hierRoot2" presStyleCnt="0">
        <dgm:presLayoutVars>
          <dgm:hierBranch val="init"/>
        </dgm:presLayoutVars>
      </dgm:prSet>
      <dgm:spPr/>
    </dgm:pt>
    <dgm:pt modelId="{4D694327-BD53-4206-9989-082D373110FB}" type="pres">
      <dgm:prSet presAssocID="{5D4B9699-CD6B-4A29-83CA-D4E2FDB7772C}" presName="rootComposite" presStyleCnt="0"/>
      <dgm:spPr/>
    </dgm:pt>
    <dgm:pt modelId="{8B7383B1-4BBC-433B-8242-E4BEEBFC97D2}" type="pres">
      <dgm:prSet presAssocID="{5D4B9699-CD6B-4A29-83CA-D4E2FDB7772C}" presName="rootText" presStyleLbl="node2" presStyleIdx="2" presStyleCnt="3">
        <dgm:presLayoutVars>
          <dgm:chPref val="3"/>
        </dgm:presLayoutVars>
      </dgm:prSet>
      <dgm:spPr/>
    </dgm:pt>
    <dgm:pt modelId="{50D69754-7914-4A2B-84E3-09F35B8EBB08}" type="pres">
      <dgm:prSet presAssocID="{5D4B9699-CD6B-4A29-83CA-D4E2FDB7772C}" presName="rootConnector" presStyleLbl="node2" presStyleIdx="2" presStyleCnt="3"/>
      <dgm:spPr/>
    </dgm:pt>
    <dgm:pt modelId="{F77E6F46-F9FB-4E02-A30C-E20C9E54935A}" type="pres">
      <dgm:prSet presAssocID="{5D4B9699-CD6B-4A29-83CA-D4E2FDB7772C}" presName="hierChild4" presStyleCnt="0"/>
      <dgm:spPr/>
    </dgm:pt>
    <dgm:pt modelId="{91C210EF-E1C9-4CD0-AC2C-73DE8BC74AC0}" type="pres">
      <dgm:prSet presAssocID="{5D4B9699-CD6B-4A29-83CA-D4E2FDB7772C}" presName="hierChild5" presStyleCnt="0"/>
      <dgm:spPr/>
    </dgm:pt>
    <dgm:pt modelId="{46474CBF-535E-41CC-BBE0-F7D0026E598C}" type="pres">
      <dgm:prSet presAssocID="{052999D2-CD1F-4F42-8840-460E32EC3646}" presName="hierChild3" presStyleCnt="0"/>
      <dgm:spPr/>
    </dgm:pt>
  </dgm:ptLst>
  <dgm:cxnLst>
    <dgm:cxn modelId="{CE66A414-1D02-42BF-8505-DD11FABCA790}" type="presOf" srcId="{052999D2-CD1F-4F42-8840-460E32EC3646}" destId="{C80B657D-4DF2-4BAA-9252-9395AF14BEBA}" srcOrd="0" destOrd="0" presId="urn:microsoft.com/office/officeart/2005/8/layout/orgChart1"/>
    <dgm:cxn modelId="{FA5CC41F-0F14-4917-9703-9789566E2C23}" type="presOf" srcId="{BB98222A-F02D-4339-8DE2-AEFBCD52B84B}" destId="{C909A37C-F7D5-4F69-995D-95EFDE734ABC}" srcOrd="0" destOrd="0" presId="urn:microsoft.com/office/officeart/2005/8/layout/orgChart1"/>
    <dgm:cxn modelId="{FFFB8035-060C-4CBC-80F1-AC0FFDF800DE}" type="presOf" srcId="{5D4B9699-CD6B-4A29-83CA-D4E2FDB7772C}" destId="{50D69754-7914-4A2B-84E3-09F35B8EBB08}" srcOrd="1" destOrd="0" presId="urn:microsoft.com/office/officeart/2005/8/layout/orgChart1"/>
    <dgm:cxn modelId="{6DD3B935-AE2F-4E88-A1E4-C5EA7CFB9AF4}" type="presOf" srcId="{6F99196E-F033-43EB-BEAC-99B604AB47AE}" destId="{201F537A-9135-473F-9CBC-E138ED1BCCCC}" srcOrd="1" destOrd="0" presId="urn:microsoft.com/office/officeart/2005/8/layout/orgChart1"/>
    <dgm:cxn modelId="{C29C7D3E-865F-4253-AB73-B9D38909780D}" type="presOf" srcId="{23EC1C46-4424-4D89-ACF9-7BC22FA6B79A}" destId="{405D49B3-39E4-4519-9D7C-9B3A687CF72F}" srcOrd="1" destOrd="0" presId="urn:microsoft.com/office/officeart/2005/8/layout/orgChart1"/>
    <dgm:cxn modelId="{42FC9754-274A-41E9-ACC7-DBA1A2ABBEEE}" type="presOf" srcId="{052999D2-CD1F-4F42-8840-460E32EC3646}" destId="{FD8B98AE-571E-4449-B815-B7A19CCCF272}" srcOrd="1" destOrd="0" presId="urn:microsoft.com/office/officeart/2005/8/layout/orgChart1"/>
    <dgm:cxn modelId="{18DC9357-03EB-45A7-AE43-218674D7C1A2}" type="presOf" srcId="{6F99196E-F033-43EB-BEAC-99B604AB47AE}" destId="{F82D8A57-D23E-4530-8BB4-705B426623B3}" srcOrd="0" destOrd="0" presId="urn:microsoft.com/office/officeart/2005/8/layout/orgChart1"/>
    <dgm:cxn modelId="{25739A83-0D17-4C79-AA07-5E0E53AA1216}" srcId="{052999D2-CD1F-4F42-8840-460E32EC3646}" destId="{23EC1C46-4424-4D89-ACF9-7BC22FA6B79A}" srcOrd="1" destOrd="0" parTransId="{4B23EA8C-9EF7-454C-8C14-6600286F90EF}" sibTransId="{25B91029-08B2-4558-AB41-4A2B2F400894}"/>
    <dgm:cxn modelId="{E47260CA-DEF3-4288-8DB9-10E8B03FBCD0}" type="presOf" srcId="{23EC1C46-4424-4D89-ACF9-7BC22FA6B79A}" destId="{23CA12D5-9550-4C75-A0B9-E8EE49AF00A1}" srcOrd="0" destOrd="0" presId="urn:microsoft.com/office/officeart/2005/8/layout/orgChart1"/>
    <dgm:cxn modelId="{B93832CC-054A-45F0-92F7-FAC06240221C}" srcId="{052999D2-CD1F-4F42-8840-460E32EC3646}" destId="{6F99196E-F033-43EB-BEAC-99B604AB47AE}" srcOrd="0" destOrd="0" parTransId="{7E5F0A3C-476C-424C-99B1-85E923C700A3}" sibTransId="{5CB09492-7DC5-4B01-A491-9CFF08842392}"/>
    <dgm:cxn modelId="{FF1E96D3-4800-4C2C-B01F-24E50AA99E96}" srcId="{F3ECBED5-59D2-4812-8A69-14A8A1AD9CA2}" destId="{052999D2-CD1F-4F42-8840-460E32EC3646}" srcOrd="0" destOrd="0" parTransId="{2D4CCFEC-867B-40E6-B384-A6E5A527A2BB}" sibTransId="{76865278-4ACC-4CF6-AAC5-EB905891CAD6}"/>
    <dgm:cxn modelId="{417BDBDC-ED5E-4817-AB85-4CF99296F9E6}" type="presOf" srcId="{5D4B9699-CD6B-4A29-83CA-D4E2FDB7772C}" destId="{8B7383B1-4BBC-433B-8242-E4BEEBFC97D2}" srcOrd="0" destOrd="0" presId="urn:microsoft.com/office/officeart/2005/8/layout/orgChart1"/>
    <dgm:cxn modelId="{ABFB50EB-34A8-4CF0-9693-B351425F040B}" type="presOf" srcId="{F3ECBED5-59D2-4812-8A69-14A8A1AD9CA2}" destId="{0DE1D2C9-119E-4132-8A65-F61241948B81}" srcOrd="0" destOrd="0" presId="urn:microsoft.com/office/officeart/2005/8/layout/orgChart1"/>
    <dgm:cxn modelId="{0359CEEC-5F24-41DC-8A9C-3CCD2C55953D}" srcId="{052999D2-CD1F-4F42-8840-460E32EC3646}" destId="{5D4B9699-CD6B-4A29-83CA-D4E2FDB7772C}" srcOrd="2" destOrd="0" parTransId="{BB98222A-F02D-4339-8DE2-AEFBCD52B84B}" sibTransId="{FFB165FB-D4E8-4057-A07B-C6CB8D9FEBBF}"/>
    <dgm:cxn modelId="{D6E1E1F7-F4D9-417E-9924-F4BA36E9F045}" type="presOf" srcId="{7E5F0A3C-476C-424C-99B1-85E923C700A3}" destId="{56EE775E-FC1D-419E-84EC-3B59B6C0AAEC}" srcOrd="0" destOrd="0" presId="urn:microsoft.com/office/officeart/2005/8/layout/orgChart1"/>
    <dgm:cxn modelId="{FC00D7FC-ECA9-4652-A859-6776EC6E67E3}" type="presOf" srcId="{4B23EA8C-9EF7-454C-8C14-6600286F90EF}" destId="{CBEE2B3F-439F-4BBE-99BD-DBE9CFBB00A5}" srcOrd="0" destOrd="0" presId="urn:microsoft.com/office/officeart/2005/8/layout/orgChart1"/>
    <dgm:cxn modelId="{D54187E4-AE88-475F-85CC-7747DDD3CDA7}" type="presParOf" srcId="{0DE1D2C9-119E-4132-8A65-F61241948B81}" destId="{717163FE-7F31-4B11-8F8A-ABEA678B65AD}" srcOrd="0" destOrd="0" presId="urn:microsoft.com/office/officeart/2005/8/layout/orgChart1"/>
    <dgm:cxn modelId="{3FBE6F04-448F-460A-8F23-BD17E7034425}" type="presParOf" srcId="{717163FE-7F31-4B11-8F8A-ABEA678B65AD}" destId="{5C12C057-E589-46FB-A48C-A28B7D027966}" srcOrd="0" destOrd="0" presId="urn:microsoft.com/office/officeart/2005/8/layout/orgChart1"/>
    <dgm:cxn modelId="{06793121-B4C5-4CCA-A549-BFFFDF5F500B}" type="presParOf" srcId="{5C12C057-E589-46FB-A48C-A28B7D027966}" destId="{C80B657D-4DF2-4BAA-9252-9395AF14BEBA}" srcOrd="0" destOrd="0" presId="urn:microsoft.com/office/officeart/2005/8/layout/orgChart1"/>
    <dgm:cxn modelId="{8882A89C-28A6-4800-82F3-E13985DA2072}" type="presParOf" srcId="{5C12C057-E589-46FB-A48C-A28B7D027966}" destId="{FD8B98AE-571E-4449-B815-B7A19CCCF272}" srcOrd="1" destOrd="0" presId="urn:microsoft.com/office/officeart/2005/8/layout/orgChart1"/>
    <dgm:cxn modelId="{09778F8B-2646-4FB4-88A7-A890FAE4B431}" type="presParOf" srcId="{717163FE-7F31-4B11-8F8A-ABEA678B65AD}" destId="{5A9CEAFE-7B2D-4418-A0DF-0F8E5A29549F}" srcOrd="1" destOrd="0" presId="urn:microsoft.com/office/officeart/2005/8/layout/orgChart1"/>
    <dgm:cxn modelId="{87150769-0B8E-44A8-A53B-749BC4B57006}" type="presParOf" srcId="{5A9CEAFE-7B2D-4418-A0DF-0F8E5A29549F}" destId="{56EE775E-FC1D-419E-84EC-3B59B6C0AAEC}" srcOrd="0" destOrd="0" presId="urn:microsoft.com/office/officeart/2005/8/layout/orgChart1"/>
    <dgm:cxn modelId="{BFA3B1FC-7737-4B76-9800-2060D2D08AC0}" type="presParOf" srcId="{5A9CEAFE-7B2D-4418-A0DF-0F8E5A29549F}" destId="{A87D94CE-DD33-4E82-A5A3-79B3540742E9}" srcOrd="1" destOrd="0" presId="urn:microsoft.com/office/officeart/2005/8/layout/orgChart1"/>
    <dgm:cxn modelId="{F3C5FB2D-A3F3-4633-AC1C-A5A81B5ED1E3}" type="presParOf" srcId="{A87D94CE-DD33-4E82-A5A3-79B3540742E9}" destId="{3E085338-3AA7-4DE7-AD31-B35727FA0608}" srcOrd="0" destOrd="0" presId="urn:microsoft.com/office/officeart/2005/8/layout/orgChart1"/>
    <dgm:cxn modelId="{16694BA3-860F-401B-A2B2-74E48ADED42A}" type="presParOf" srcId="{3E085338-3AA7-4DE7-AD31-B35727FA0608}" destId="{F82D8A57-D23E-4530-8BB4-705B426623B3}" srcOrd="0" destOrd="0" presId="urn:microsoft.com/office/officeart/2005/8/layout/orgChart1"/>
    <dgm:cxn modelId="{AA9676CF-4055-42C4-A685-475CAFD776E8}" type="presParOf" srcId="{3E085338-3AA7-4DE7-AD31-B35727FA0608}" destId="{201F537A-9135-473F-9CBC-E138ED1BCCCC}" srcOrd="1" destOrd="0" presId="urn:microsoft.com/office/officeart/2005/8/layout/orgChart1"/>
    <dgm:cxn modelId="{44B3913D-D9BA-4C23-81E2-C9DFF5C5A643}" type="presParOf" srcId="{A87D94CE-DD33-4E82-A5A3-79B3540742E9}" destId="{5BF19E98-8FD9-4F7F-B858-798998533482}" srcOrd="1" destOrd="0" presId="urn:microsoft.com/office/officeart/2005/8/layout/orgChart1"/>
    <dgm:cxn modelId="{AF87D48D-8BB3-4324-A1A1-BC535B07D0D5}" type="presParOf" srcId="{A87D94CE-DD33-4E82-A5A3-79B3540742E9}" destId="{02EE3C9E-C603-45B5-A751-CDDB10084D8E}" srcOrd="2" destOrd="0" presId="urn:microsoft.com/office/officeart/2005/8/layout/orgChart1"/>
    <dgm:cxn modelId="{96FCE3CD-6DA2-418A-855A-16C635176906}" type="presParOf" srcId="{5A9CEAFE-7B2D-4418-A0DF-0F8E5A29549F}" destId="{CBEE2B3F-439F-4BBE-99BD-DBE9CFBB00A5}" srcOrd="2" destOrd="0" presId="urn:microsoft.com/office/officeart/2005/8/layout/orgChart1"/>
    <dgm:cxn modelId="{D24F45A0-C9AB-41F3-A95A-A8B95A21B634}" type="presParOf" srcId="{5A9CEAFE-7B2D-4418-A0DF-0F8E5A29549F}" destId="{246A8F9C-BE6C-4F38-8738-2B02C3761641}" srcOrd="3" destOrd="0" presId="urn:microsoft.com/office/officeart/2005/8/layout/orgChart1"/>
    <dgm:cxn modelId="{9B59DCF8-3099-431A-BB69-91B8AFBC9A64}" type="presParOf" srcId="{246A8F9C-BE6C-4F38-8738-2B02C3761641}" destId="{74E6AFEC-C43D-4ECF-9798-FCAB2A4AFAA4}" srcOrd="0" destOrd="0" presId="urn:microsoft.com/office/officeart/2005/8/layout/orgChart1"/>
    <dgm:cxn modelId="{21635B64-C322-4A34-9F8C-EF1DAD1ADDBB}" type="presParOf" srcId="{74E6AFEC-C43D-4ECF-9798-FCAB2A4AFAA4}" destId="{23CA12D5-9550-4C75-A0B9-E8EE49AF00A1}" srcOrd="0" destOrd="0" presId="urn:microsoft.com/office/officeart/2005/8/layout/orgChart1"/>
    <dgm:cxn modelId="{079F22AD-DF19-4D81-88DE-4766C0881058}" type="presParOf" srcId="{74E6AFEC-C43D-4ECF-9798-FCAB2A4AFAA4}" destId="{405D49B3-39E4-4519-9D7C-9B3A687CF72F}" srcOrd="1" destOrd="0" presId="urn:microsoft.com/office/officeart/2005/8/layout/orgChart1"/>
    <dgm:cxn modelId="{34451DBE-8BE7-47EC-81D9-79CB41E99F11}" type="presParOf" srcId="{246A8F9C-BE6C-4F38-8738-2B02C3761641}" destId="{536733B6-8511-4A08-A805-7708E96DE4D2}" srcOrd="1" destOrd="0" presId="urn:microsoft.com/office/officeart/2005/8/layout/orgChart1"/>
    <dgm:cxn modelId="{0B02C8CE-FDFD-4F7C-9A24-443315917127}" type="presParOf" srcId="{246A8F9C-BE6C-4F38-8738-2B02C3761641}" destId="{D75781F5-5E75-449D-91C2-56863A602E66}" srcOrd="2" destOrd="0" presId="urn:microsoft.com/office/officeart/2005/8/layout/orgChart1"/>
    <dgm:cxn modelId="{A73BCBAE-BB46-4908-8751-3D7A1C3AE8D7}" type="presParOf" srcId="{5A9CEAFE-7B2D-4418-A0DF-0F8E5A29549F}" destId="{C909A37C-F7D5-4F69-995D-95EFDE734ABC}" srcOrd="4" destOrd="0" presId="urn:microsoft.com/office/officeart/2005/8/layout/orgChart1"/>
    <dgm:cxn modelId="{77E91148-73CF-49B7-B312-5B2FDA348576}" type="presParOf" srcId="{5A9CEAFE-7B2D-4418-A0DF-0F8E5A29549F}" destId="{2495A946-F508-4EB6-8A32-97C27C7DC036}" srcOrd="5" destOrd="0" presId="urn:microsoft.com/office/officeart/2005/8/layout/orgChart1"/>
    <dgm:cxn modelId="{2A13FCCA-9EAD-4CFA-A81B-2B39D05AB6C9}" type="presParOf" srcId="{2495A946-F508-4EB6-8A32-97C27C7DC036}" destId="{4D694327-BD53-4206-9989-082D373110FB}" srcOrd="0" destOrd="0" presId="urn:microsoft.com/office/officeart/2005/8/layout/orgChart1"/>
    <dgm:cxn modelId="{2649374A-9BE3-45A5-9A7F-53C1C9239BEC}" type="presParOf" srcId="{4D694327-BD53-4206-9989-082D373110FB}" destId="{8B7383B1-4BBC-433B-8242-E4BEEBFC97D2}" srcOrd="0" destOrd="0" presId="urn:microsoft.com/office/officeart/2005/8/layout/orgChart1"/>
    <dgm:cxn modelId="{AD8EB40E-EF89-45D9-9F5F-6BBFDCA1F8BF}" type="presParOf" srcId="{4D694327-BD53-4206-9989-082D373110FB}" destId="{50D69754-7914-4A2B-84E3-09F35B8EBB08}" srcOrd="1" destOrd="0" presId="urn:microsoft.com/office/officeart/2005/8/layout/orgChart1"/>
    <dgm:cxn modelId="{9E37AFD9-8ABA-445D-BE9D-94B6F52B14CE}" type="presParOf" srcId="{2495A946-F508-4EB6-8A32-97C27C7DC036}" destId="{F77E6F46-F9FB-4E02-A30C-E20C9E54935A}" srcOrd="1" destOrd="0" presId="urn:microsoft.com/office/officeart/2005/8/layout/orgChart1"/>
    <dgm:cxn modelId="{05AE0EB2-6A82-4A19-B60C-1E45E9FF073A}" type="presParOf" srcId="{2495A946-F508-4EB6-8A32-97C27C7DC036}" destId="{91C210EF-E1C9-4CD0-AC2C-73DE8BC74AC0}" srcOrd="2" destOrd="0" presId="urn:microsoft.com/office/officeart/2005/8/layout/orgChart1"/>
    <dgm:cxn modelId="{36BB1A93-5114-44E6-8752-8A7674BD66A5}" type="presParOf" srcId="{717163FE-7F31-4B11-8F8A-ABEA678B65AD}" destId="{46474CBF-535E-41CC-BBE0-F7D0026E59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16F57-C5CD-40E6-A361-840F7B993E35}">
      <dsp:nvSpPr>
        <dsp:cNvPr id="0" name=""/>
        <dsp:cNvSpPr/>
      </dsp:nvSpPr>
      <dsp:spPr>
        <a:xfrm>
          <a:off x="4629002" y="1895575"/>
          <a:ext cx="1009797" cy="729974"/>
        </a:xfrm>
        <a:custGeom>
          <a:avLst/>
          <a:gdLst/>
          <a:ahLst/>
          <a:cxnLst/>
          <a:rect l="0" t="0" r="0" b="0"/>
          <a:pathLst>
            <a:path>
              <a:moveTo>
                <a:pt x="1009797" y="0"/>
              </a:moveTo>
              <a:lnTo>
                <a:pt x="1009797" y="729974"/>
              </a:lnTo>
              <a:lnTo>
                <a:pt x="0" y="7299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272E5-1827-4EF8-8682-498FDADC2AB3}">
      <dsp:nvSpPr>
        <dsp:cNvPr id="0" name=""/>
        <dsp:cNvSpPr/>
      </dsp:nvSpPr>
      <dsp:spPr>
        <a:xfrm>
          <a:off x="5638800" y="1895575"/>
          <a:ext cx="4416342" cy="2238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096"/>
              </a:lnTo>
              <a:lnTo>
                <a:pt x="4416342" y="1983096"/>
              </a:lnTo>
              <a:lnTo>
                <a:pt x="4416342" y="2238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A31B3-BE4F-4320-BE3D-78A95474BFFF}">
      <dsp:nvSpPr>
        <dsp:cNvPr id="0" name=""/>
        <dsp:cNvSpPr/>
      </dsp:nvSpPr>
      <dsp:spPr>
        <a:xfrm>
          <a:off x="5638800" y="1895575"/>
          <a:ext cx="1472114" cy="2238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096"/>
              </a:lnTo>
              <a:lnTo>
                <a:pt x="1472114" y="1983096"/>
              </a:lnTo>
              <a:lnTo>
                <a:pt x="1472114" y="2238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B21F8-FC57-498C-9515-8B921DD2BC12}">
      <dsp:nvSpPr>
        <dsp:cNvPr id="0" name=""/>
        <dsp:cNvSpPr/>
      </dsp:nvSpPr>
      <dsp:spPr>
        <a:xfrm>
          <a:off x="4166685" y="1895575"/>
          <a:ext cx="1472114" cy="2238587"/>
        </a:xfrm>
        <a:custGeom>
          <a:avLst/>
          <a:gdLst/>
          <a:ahLst/>
          <a:cxnLst/>
          <a:rect l="0" t="0" r="0" b="0"/>
          <a:pathLst>
            <a:path>
              <a:moveTo>
                <a:pt x="1472114" y="0"/>
              </a:moveTo>
              <a:lnTo>
                <a:pt x="1472114" y="1983096"/>
              </a:lnTo>
              <a:lnTo>
                <a:pt x="0" y="1983096"/>
              </a:lnTo>
              <a:lnTo>
                <a:pt x="0" y="2238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8E4AB-6265-4125-B965-3A5CA95D8AB9}">
      <dsp:nvSpPr>
        <dsp:cNvPr id="0" name=""/>
        <dsp:cNvSpPr/>
      </dsp:nvSpPr>
      <dsp:spPr>
        <a:xfrm>
          <a:off x="1222457" y="1895575"/>
          <a:ext cx="4416342" cy="2238587"/>
        </a:xfrm>
        <a:custGeom>
          <a:avLst/>
          <a:gdLst/>
          <a:ahLst/>
          <a:cxnLst/>
          <a:rect l="0" t="0" r="0" b="0"/>
          <a:pathLst>
            <a:path>
              <a:moveTo>
                <a:pt x="4416342" y="0"/>
              </a:moveTo>
              <a:lnTo>
                <a:pt x="4416342" y="1983096"/>
              </a:lnTo>
              <a:lnTo>
                <a:pt x="0" y="1983096"/>
              </a:lnTo>
              <a:lnTo>
                <a:pt x="0" y="2238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51443-B4DE-4F5B-9BB6-03A197C94DDA}">
      <dsp:nvSpPr>
        <dsp:cNvPr id="0" name=""/>
        <dsp:cNvSpPr/>
      </dsp:nvSpPr>
      <dsp:spPr>
        <a:xfrm>
          <a:off x="4424993" y="678952"/>
          <a:ext cx="2427613" cy="121662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E65A6-DAF5-482E-8CE8-CD496FC00324}">
      <dsp:nvSpPr>
        <dsp:cNvPr id="0" name=""/>
        <dsp:cNvSpPr/>
      </dsp:nvSpPr>
      <dsp:spPr>
        <a:xfrm>
          <a:off x="4424993" y="678952"/>
          <a:ext cx="2427613" cy="121662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A78CE-4518-47EB-8536-CC864347E7D8}">
      <dsp:nvSpPr>
        <dsp:cNvPr id="0" name=""/>
        <dsp:cNvSpPr/>
      </dsp:nvSpPr>
      <dsp:spPr>
        <a:xfrm>
          <a:off x="3211186" y="897944"/>
          <a:ext cx="4855227" cy="77863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Classification of Social Processes</a:t>
          </a:r>
        </a:p>
      </dsp:txBody>
      <dsp:txXfrm>
        <a:off x="3211186" y="897944"/>
        <a:ext cx="4855227" cy="778638"/>
      </dsp:txXfrm>
    </dsp:sp>
    <dsp:sp modelId="{414A0A88-2B08-4215-9C80-7C1D95B421F4}">
      <dsp:nvSpPr>
        <dsp:cNvPr id="0" name=""/>
        <dsp:cNvSpPr/>
      </dsp:nvSpPr>
      <dsp:spPr>
        <a:xfrm>
          <a:off x="614145" y="4134163"/>
          <a:ext cx="1216623" cy="121662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03A9A-E40D-47C8-ABF0-900B7103863D}">
      <dsp:nvSpPr>
        <dsp:cNvPr id="0" name=""/>
        <dsp:cNvSpPr/>
      </dsp:nvSpPr>
      <dsp:spPr>
        <a:xfrm>
          <a:off x="614145" y="4134163"/>
          <a:ext cx="1216623" cy="121662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17F14-FD41-4004-A32B-258E1A17B414}">
      <dsp:nvSpPr>
        <dsp:cNvPr id="0" name=""/>
        <dsp:cNvSpPr/>
      </dsp:nvSpPr>
      <dsp:spPr>
        <a:xfrm>
          <a:off x="5833" y="4353155"/>
          <a:ext cx="2433246" cy="77863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Basic Social Processes</a:t>
          </a:r>
        </a:p>
      </dsp:txBody>
      <dsp:txXfrm>
        <a:off x="5833" y="4353155"/>
        <a:ext cx="2433246" cy="778638"/>
      </dsp:txXfrm>
    </dsp:sp>
    <dsp:sp modelId="{AAA9421E-EB94-4BCE-AC8F-26FC4662CC2F}">
      <dsp:nvSpPr>
        <dsp:cNvPr id="0" name=""/>
        <dsp:cNvSpPr/>
      </dsp:nvSpPr>
      <dsp:spPr>
        <a:xfrm>
          <a:off x="3558373" y="4134163"/>
          <a:ext cx="1216623" cy="121662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F5A3A5-7401-4B1F-9708-7949078153C5}">
      <dsp:nvSpPr>
        <dsp:cNvPr id="0" name=""/>
        <dsp:cNvSpPr/>
      </dsp:nvSpPr>
      <dsp:spPr>
        <a:xfrm>
          <a:off x="3558373" y="4134163"/>
          <a:ext cx="1216623" cy="121662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F45FF-2645-435E-B0B2-6B960F03286C}">
      <dsp:nvSpPr>
        <dsp:cNvPr id="0" name=""/>
        <dsp:cNvSpPr/>
      </dsp:nvSpPr>
      <dsp:spPr>
        <a:xfrm>
          <a:off x="2950062" y="4353155"/>
          <a:ext cx="2433246" cy="77863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2950062" y="4353155"/>
        <a:ext cx="2433246" cy="778638"/>
      </dsp:txXfrm>
    </dsp:sp>
    <dsp:sp modelId="{9EE1091F-CBCB-463D-955A-CFB5BA0407A1}">
      <dsp:nvSpPr>
        <dsp:cNvPr id="0" name=""/>
        <dsp:cNvSpPr/>
      </dsp:nvSpPr>
      <dsp:spPr>
        <a:xfrm>
          <a:off x="6502602" y="4134163"/>
          <a:ext cx="1216623" cy="121662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48EBA-FAA6-4101-A035-98211966A130}">
      <dsp:nvSpPr>
        <dsp:cNvPr id="0" name=""/>
        <dsp:cNvSpPr/>
      </dsp:nvSpPr>
      <dsp:spPr>
        <a:xfrm>
          <a:off x="6502602" y="4134163"/>
          <a:ext cx="1216623" cy="121662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6BED0-17B3-46A5-86CB-96F3B16F6404}">
      <dsp:nvSpPr>
        <dsp:cNvPr id="0" name=""/>
        <dsp:cNvSpPr/>
      </dsp:nvSpPr>
      <dsp:spPr>
        <a:xfrm>
          <a:off x="5894290" y="4353155"/>
          <a:ext cx="2433246" cy="77863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Conjunctive Social Processes</a:t>
          </a:r>
        </a:p>
      </dsp:txBody>
      <dsp:txXfrm>
        <a:off x="5894290" y="4353155"/>
        <a:ext cx="2433246" cy="778638"/>
      </dsp:txXfrm>
    </dsp:sp>
    <dsp:sp modelId="{2A7B2B4B-3DC8-4A1F-8E39-9670EAEF7F79}">
      <dsp:nvSpPr>
        <dsp:cNvPr id="0" name=""/>
        <dsp:cNvSpPr/>
      </dsp:nvSpPr>
      <dsp:spPr>
        <a:xfrm>
          <a:off x="9446831" y="4134163"/>
          <a:ext cx="1216623" cy="121662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257B7-16D0-477C-8E25-2BA07B7AB967}">
      <dsp:nvSpPr>
        <dsp:cNvPr id="0" name=""/>
        <dsp:cNvSpPr/>
      </dsp:nvSpPr>
      <dsp:spPr>
        <a:xfrm>
          <a:off x="9446831" y="4134163"/>
          <a:ext cx="1216623" cy="121662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FAC7F-3D1E-489D-BF31-D5379791BF57}">
      <dsp:nvSpPr>
        <dsp:cNvPr id="0" name=""/>
        <dsp:cNvSpPr/>
      </dsp:nvSpPr>
      <dsp:spPr>
        <a:xfrm>
          <a:off x="8838519" y="4353155"/>
          <a:ext cx="2433246" cy="77863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Disjunctive Social Processes</a:t>
          </a:r>
        </a:p>
      </dsp:txBody>
      <dsp:txXfrm>
        <a:off x="8838519" y="4353155"/>
        <a:ext cx="2433246" cy="778638"/>
      </dsp:txXfrm>
    </dsp:sp>
    <dsp:sp modelId="{E5298B85-3E96-44D9-9669-3C204BA58481}">
      <dsp:nvSpPr>
        <dsp:cNvPr id="0" name=""/>
        <dsp:cNvSpPr/>
      </dsp:nvSpPr>
      <dsp:spPr>
        <a:xfrm>
          <a:off x="3558373" y="2406557"/>
          <a:ext cx="1216623" cy="121662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2AAC5-80BF-44CD-891C-8A3531112216}">
      <dsp:nvSpPr>
        <dsp:cNvPr id="0" name=""/>
        <dsp:cNvSpPr/>
      </dsp:nvSpPr>
      <dsp:spPr>
        <a:xfrm>
          <a:off x="3558373" y="2406557"/>
          <a:ext cx="1216623" cy="121662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D7928-9140-49C7-9320-FE170AA61B4F}">
      <dsp:nvSpPr>
        <dsp:cNvPr id="0" name=""/>
        <dsp:cNvSpPr/>
      </dsp:nvSpPr>
      <dsp:spPr>
        <a:xfrm>
          <a:off x="2950062" y="2625550"/>
          <a:ext cx="2433246" cy="77863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Information Based</a:t>
          </a:r>
        </a:p>
      </dsp:txBody>
      <dsp:txXfrm>
        <a:off x="2950062" y="2625550"/>
        <a:ext cx="2433246" cy="778638"/>
      </dsp:txXfrm>
    </dsp:sp>
    <dsp:sp modelId="{0CC57D29-B4C3-4DB4-9D5C-78FAFF363435}">
      <dsp:nvSpPr>
        <dsp:cNvPr id="0" name=""/>
        <dsp:cNvSpPr/>
      </dsp:nvSpPr>
      <dsp:spPr>
        <a:xfrm>
          <a:off x="6479182" y="2391553"/>
          <a:ext cx="1216623" cy="121662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70C04-2F19-4ED1-A5DA-6E82D6485F7F}">
      <dsp:nvSpPr>
        <dsp:cNvPr id="0" name=""/>
        <dsp:cNvSpPr/>
      </dsp:nvSpPr>
      <dsp:spPr>
        <a:xfrm>
          <a:off x="6479182" y="2391553"/>
          <a:ext cx="1216623" cy="121662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6BA8D-EE5E-4FAE-8C76-70ACC4173AEA}">
      <dsp:nvSpPr>
        <dsp:cNvPr id="0" name=""/>
        <dsp:cNvSpPr/>
      </dsp:nvSpPr>
      <dsp:spPr>
        <a:xfrm>
          <a:off x="5870870" y="2610545"/>
          <a:ext cx="2433246" cy="778638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Unity/opposition based</a:t>
          </a:r>
        </a:p>
      </dsp:txBody>
      <dsp:txXfrm>
        <a:off x="5870870" y="2610545"/>
        <a:ext cx="2433246" cy="778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9A37C-F7D5-4F69-995D-95EFDE734ABC}">
      <dsp:nvSpPr>
        <dsp:cNvPr id="0" name=""/>
        <dsp:cNvSpPr/>
      </dsp:nvSpPr>
      <dsp:spPr>
        <a:xfrm>
          <a:off x="4909930" y="2138609"/>
          <a:ext cx="3473811" cy="602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446"/>
              </a:lnTo>
              <a:lnTo>
                <a:pt x="3473811" y="301446"/>
              </a:lnTo>
              <a:lnTo>
                <a:pt x="3473811" y="6028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EE2B3F-439F-4BBE-99BD-DBE9CFBB00A5}">
      <dsp:nvSpPr>
        <dsp:cNvPr id="0" name=""/>
        <dsp:cNvSpPr/>
      </dsp:nvSpPr>
      <dsp:spPr>
        <a:xfrm>
          <a:off x="4864210" y="2138609"/>
          <a:ext cx="91440" cy="6028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28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E775E-FC1D-419E-84EC-3B59B6C0AAEC}">
      <dsp:nvSpPr>
        <dsp:cNvPr id="0" name=""/>
        <dsp:cNvSpPr/>
      </dsp:nvSpPr>
      <dsp:spPr>
        <a:xfrm>
          <a:off x="1436118" y="2138609"/>
          <a:ext cx="3473811" cy="602892"/>
        </a:xfrm>
        <a:custGeom>
          <a:avLst/>
          <a:gdLst/>
          <a:ahLst/>
          <a:cxnLst/>
          <a:rect l="0" t="0" r="0" b="0"/>
          <a:pathLst>
            <a:path>
              <a:moveTo>
                <a:pt x="3473811" y="0"/>
              </a:moveTo>
              <a:lnTo>
                <a:pt x="3473811" y="301446"/>
              </a:lnTo>
              <a:lnTo>
                <a:pt x="0" y="301446"/>
              </a:lnTo>
              <a:lnTo>
                <a:pt x="0" y="6028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B657D-4DF2-4BAA-9252-9395AF14BEBA}">
      <dsp:nvSpPr>
        <dsp:cNvPr id="0" name=""/>
        <dsp:cNvSpPr/>
      </dsp:nvSpPr>
      <dsp:spPr>
        <a:xfrm>
          <a:off x="3474471" y="703150"/>
          <a:ext cx="2870918" cy="1435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Basic Processes</a:t>
          </a:r>
        </a:p>
      </dsp:txBody>
      <dsp:txXfrm>
        <a:off x="3474471" y="703150"/>
        <a:ext cx="2870918" cy="1435459"/>
      </dsp:txXfrm>
    </dsp:sp>
    <dsp:sp modelId="{F82D8A57-D23E-4530-8BB4-705B426623B3}">
      <dsp:nvSpPr>
        <dsp:cNvPr id="0" name=""/>
        <dsp:cNvSpPr/>
      </dsp:nvSpPr>
      <dsp:spPr>
        <a:xfrm>
          <a:off x="659" y="2741502"/>
          <a:ext cx="2870918" cy="1435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Cooperation</a:t>
          </a:r>
        </a:p>
      </dsp:txBody>
      <dsp:txXfrm>
        <a:off x="659" y="2741502"/>
        <a:ext cx="2870918" cy="1435459"/>
      </dsp:txXfrm>
    </dsp:sp>
    <dsp:sp modelId="{23CA12D5-9550-4C75-A0B9-E8EE49AF00A1}">
      <dsp:nvSpPr>
        <dsp:cNvPr id="0" name=""/>
        <dsp:cNvSpPr/>
      </dsp:nvSpPr>
      <dsp:spPr>
        <a:xfrm>
          <a:off x="3474471" y="2741502"/>
          <a:ext cx="2870918" cy="1435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Competition</a:t>
          </a:r>
        </a:p>
      </dsp:txBody>
      <dsp:txXfrm>
        <a:off x="3474471" y="2741502"/>
        <a:ext cx="2870918" cy="1435459"/>
      </dsp:txXfrm>
    </dsp:sp>
    <dsp:sp modelId="{8B7383B1-4BBC-433B-8242-E4BEEBFC97D2}">
      <dsp:nvSpPr>
        <dsp:cNvPr id="0" name=""/>
        <dsp:cNvSpPr/>
      </dsp:nvSpPr>
      <dsp:spPr>
        <a:xfrm>
          <a:off x="6948282" y="2741502"/>
          <a:ext cx="2870918" cy="1435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Conflict</a:t>
          </a:r>
        </a:p>
      </dsp:txBody>
      <dsp:txXfrm>
        <a:off x="6948282" y="2741502"/>
        <a:ext cx="2870918" cy="14354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33137-C380-4CB4-81AE-8AF4A0A39BCC}">
      <dsp:nvSpPr>
        <dsp:cNvPr id="0" name=""/>
        <dsp:cNvSpPr/>
      </dsp:nvSpPr>
      <dsp:spPr>
        <a:xfrm>
          <a:off x="5764695" y="3173077"/>
          <a:ext cx="4943875" cy="343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605"/>
              </a:lnTo>
              <a:lnTo>
                <a:pt x="4943875" y="171605"/>
              </a:lnTo>
              <a:lnTo>
                <a:pt x="4943875" y="343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9A37C-F7D5-4F69-995D-95EFDE734ABC}">
      <dsp:nvSpPr>
        <dsp:cNvPr id="0" name=""/>
        <dsp:cNvSpPr/>
      </dsp:nvSpPr>
      <dsp:spPr>
        <a:xfrm>
          <a:off x="5764695" y="3173077"/>
          <a:ext cx="2966325" cy="343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605"/>
              </a:lnTo>
              <a:lnTo>
                <a:pt x="2966325" y="171605"/>
              </a:lnTo>
              <a:lnTo>
                <a:pt x="2966325" y="343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EE2B3F-439F-4BBE-99BD-DBE9CFBB00A5}">
      <dsp:nvSpPr>
        <dsp:cNvPr id="0" name=""/>
        <dsp:cNvSpPr/>
      </dsp:nvSpPr>
      <dsp:spPr>
        <a:xfrm>
          <a:off x="5764695" y="3173077"/>
          <a:ext cx="988775" cy="343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605"/>
              </a:lnTo>
              <a:lnTo>
                <a:pt x="988775" y="171605"/>
              </a:lnTo>
              <a:lnTo>
                <a:pt x="988775" y="343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97911F-E45F-4645-97B9-AE7D8566660E}">
      <dsp:nvSpPr>
        <dsp:cNvPr id="0" name=""/>
        <dsp:cNvSpPr/>
      </dsp:nvSpPr>
      <dsp:spPr>
        <a:xfrm>
          <a:off x="4775919" y="3173077"/>
          <a:ext cx="988775" cy="343211"/>
        </a:xfrm>
        <a:custGeom>
          <a:avLst/>
          <a:gdLst/>
          <a:ahLst/>
          <a:cxnLst/>
          <a:rect l="0" t="0" r="0" b="0"/>
          <a:pathLst>
            <a:path>
              <a:moveTo>
                <a:pt x="988775" y="0"/>
              </a:moveTo>
              <a:lnTo>
                <a:pt x="988775" y="171605"/>
              </a:lnTo>
              <a:lnTo>
                <a:pt x="0" y="171605"/>
              </a:lnTo>
              <a:lnTo>
                <a:pt x="0" y="343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27F0D-B17E-411E-B042-6A0AEF38608E}">
      <dsp:nvSpPr>
        <dsp:cNvPr id="0" name=""/>
        <dsp:cNvSpPr/>
      </dsp:nvSpPr>
      <dsp:spPr>
        <a:xfrm>
          <a:off x="2798369" y="3173077"/>
          <a:ext cx="2966325" cy="343211"/>
        </a:xfrm>
        <a:custGeom>
          <a:avLst/>
          <a:gdLst/>
          <a:ahLst/>
          <a:cxnLst/>
          <a:rect l="0" t="0" r="0" b="0"/>
          <a:pathLst>
            <a:path>
              <a:moveTo>
                <a:pt x="2966325" y="0"/>
              </a:moveTo>
              <a:lnTo>
                <a:pt x="2966325" y="171605"/>
              </a:lnTo>
              <a:lnTo>
                <a:pt x="0" y="171605"/>
              </a:lnTo>
              <a:lnTo>
                <a:pt x="0" y="343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E775E-FC1D-419E-84EC-3B59B6C0AAEC}">
      <dsp:nvSpPr>
        <dsp:cNvPr id="0" name=""/>
        <dsp:cNvSpPr/>
      </dsp:nvSpPr>
      <dsp:spPr>
        <a:xfrm>
          <a:off x="820819" y="3173077"/>
          <a:ext cx="4943875" cy="343211"/>
        </a:xfrm>
        <a:custGeom>
          <a:avLst/>
          <a:gdLst/>
          <a:ahLst/>
          <a:cxnLst/>
          <a:rect l="0" t="0" r="0" b="0"/>
          <a:pathLst>
            <a:path>
              <a:moveTo>
                <a:pt x="4943875" y="0"/>
              </a:moveTo>
              <a:lnTo>
                <a:pt x="4943875" y="171605"/>
              </a:lnTo>
              <a:lnTo>
                <a:pt x="0" y="171605"/>
              </a:lnTo>
              <a:lnTo>
                <a:pt x="0" y="343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B657D-4DF2-4BAA-9252-9395AF14BEBA}">
      <dsp:nvSpPr>
        <dsp:cNvPr id="0" name=""/>
        <dsp:cNvSpPr/>
      </dsp:nvSpPr>
      <dsp:spPr>
        <a:xfrm>
          <a:off x="3988904" y="2120350"/>
          <a:ext cx="3551581" cy="1052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Cooperation</a:t>
          </a:r>
        </a:p>
      </dsp:txBody>
      <dsp:txXfrm>
        <a:off x="3988904" y="2120350"/>
        <a:ext cx="3551581" cy="1052726"/>
      </dsp:txXfrm>
    </dsp:sp>
    <dsp:sp modelId="{F82D8A57-D23E-4530-8BB4-705B426623B3}">
      <dsp:nvSpPr>
        <dsp:cNvPr id="0" name=""/>
        <dsp:cNvSpPr/>
      </dsp:nvSpPr>
      <dsp:spPr>
        <a:xfrm>
          <a:off x="3650" y="3516288"/>
          <a:ext cx="1634338" cy="817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Primary</a:t>
          </a:r>
        </a:p>
      </dsp:txBody>
      <dsp:txXfrm>
        <a:off x="3650" y="3516288"/>
        <a:ext cx="1634338" cy="817169"/>
      </dsp:txXfrm>
    </dsp:sp>
    <dsp:sp modelId="{2BBB71D2-4ACD-4576-B7C1-83992EF11FAC}">
      <dsp:nvSpPr>
        <dsp:cNvPr id="0" name=""/>
        <dsp:cNvSpPr/>
      </dsp:nvSpPr>
      <dsp:spPr>
        <a:xfrm>
          <a:off x="1981200" y="3516288"/>
          <a:ext cx="1634338" cy="817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500" kern="1200"/>
        </a:p>
      </dsp:txBody>
      <dsp:txXfrm>
        <a:off x="1981200" y="3516288"/>
        <a:ext cx="1634338" cy="817169"/>
      </dsp:txXfrm>
    </dsp:sp>
    <dsp:sp modelId="{C70CEC63-E01C-45DC-BD2A-66F19E9D3199}">
      <dsp:nvSpPr>
        <dsp:cNvPr id="0" name=""/>
        <dsp:cNvSpPr/>
      </dsp:nvSpPr>
      <dsp:spPr>
        <a:xfrm>
          <a:off x="3958750" y="3516288"/>
          <a:ext cx="1634338" cy="817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500" kern="1200"/>
        </a:p>
      </dsp:txBody>
      <dsp:txXfrm>
        <a:off x="3958750" y="3516288"/>
        <a:ext cx="1634338" cy="817169"/>
      </dsp:txXfrm>
    </dsp:sp>
    <dsp:sp modelId="{23CA12D5-9550-4C75-A0B9-E8EE49AF00A1}">
      <dsp:nvSpPr>
        <dsp:cNvPr id="0" name=""/>
        <dsp:cNvSpPr/>
      </dsp:nvSpPr>
      <dsp:spPr>
        <a:xfrm>
          <a:off x="5936300" y="3516288"/>
          <a:ext cx="1634338" cy="817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Formal</a:t>
          </a:r>
        </a:p>
      </dsp:txBody>
      <dsp:txXfrm>
        <a:off x="5936300" y="3516288"/>
        <a:ext cx="1634338" cy="817169"/>
      </dsp:txXfrm>
    </dsp:sp>
    <dsp:sp modelId="{8B7383B1-4BBC-433B-8242-E4BEEBFC97D2}">
      <dsp:nvSpPr>
        <dsp:cNvPr id="0" name=""/>
        <dsp:cNvSpPr/>
      </dsp:nvSpPr>
      <dsp:spPr>
        <a:xfrm>
          <a:off x="7913850" y="3516288"/>
          <a:ext cx="1634338" cy="817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Informa</a:t>
          </a:r>
          <a:r>
            <a:rPr lang="en-US" sz="3200" kern="1200" dirty="0"/>
            <a:t>l</a:t>
          </a:r>
        </a:p>
      </dsp:txBody>
      <dsp:txXfrm>
        <a:off x="7913850" y="3516288"/>
        <a:ext cx="1634338" cy="817169"/>
      </dsp:txXfrm>
    </dsp:sp>
    <dsp:sp modelId="{AFDF2C73-F2AB-4CF9-A287-5301998D9909}">
      <dsp:nvSpPr>
        <dsp:cNvPr id="0" name=""/>
        <dsp:cNvSpPr/>
      </dsp:nvSpPr>
      <dsp:spPr>
        <a:xfrm>
          <a:off x="9891400" y="3516288"/>
          <a:ext cx="1634338" cy="817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Symbolic</a:t>
          </a:r>
        </a:p>
      </dsp:txBody>
      <dsp:txXfrm>
        <a:off x="9891400" y="3516288"/>
        <a:ext cx="1634338" cy="8171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33137-C380-4CB4-81AE-8AF4A0A39BCC}">
      <dsp:nvSpPr>
        <dsp:cNvPr id="0" name=""/>
        <dsp:cNvSpPr/>
      </dsp:nvSpPr>
      <dsp:spPr>
        <a:xfrm>
          <a:off x="5658677" y="2995635"/>
          <a:ext cx="4852953" cy="336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49"/>
              </a:lnTo>
              <a:lnTo>
                <a:pt x="4852953" y="168449"/>
              </a:lnTo>
              <a:lnTo>
                <a:pt x="4852953" y="336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9A37C-F7D5-4F69-995D-95EFDE734ABC}">
      <dsp:nvSpPr>
        <dsp:cNvPr id="0" name=""/>
        <dsp:cNvSpPr/>
      </dsp:nvSpPr>
      <dsp:spPr>
        <a:xfrm>
          <a:off x="5658677" y="2995635"/>
          <a:ext cx="2911771" cy="336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49"/>
              </a:lnTo>
              <a:lnTo>
                <a:pt x="2911771" y="168449"/>
              </a:lnTo>
              <a:lnTo>
                <a:pt x="2911771" y="336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EE2B3F-439F-4BBE-99BD-DBE9CFBB00A5}">
      <dsp:nvSpPr>
        <dsp:cNvPr id="0" name=""/>
        <dsp:cNvSpPr/>
      </dsp:nvSpPr>
      <dsp:spPr>
        <a:xfrm>
          <a:off x="5658677" y="2995635"/>
          <a:ext cx="970590" cy="336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49"/>
              </a:lnTo>
              <a:lnTo>
                <a:pt x="970590" y="168449"/>
              </a:lnTo>
              <a:lnTo>
                <a:pt x="970590" y="336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97911F-E45F-4645-97B9-AE7D8566660E}">
      <dsp:nvSpPr>
        <dsp:cNvPr id="0" name=""/>
        <dsp:cNvSpPr/>
      </dsp:nvSpPr>
      <dsp:spPr>
        <a:xfrm>
          <a:off x="4688086" y="2995635"/>
          <a:ext cx="970590" cy="336899"/>
        </a:xfrm>
        <a:custGeom>
          <a:avLst/>
          <a:gdLst/>
          <a:ahLst/>
          <a:cxnLst/>
          <a:rect l="0" t="0" r="0" b="0"/>
          <a:pathLst>
            <a:path>
              <a:moveTo>
                <a:pt x="970590" y="0"/>
              </a:moveTo>
              <a:lnTo>
                <a:pt x="970590" y="168449"/>
              </a:lnTo>
              <a:lnTo>
                <a:pt x="0" y="168449"/>
              </a:lnTo>
              <a:lnTo>
                <a:pt x="0" y="336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27F0D-B17E-411E-B042-6A0AEF38608E}">
      <dsp:nvSpPr>
        <dsp:cNvPr id="0" name=""/>
        <dsp:cNvSpPr/>
      </dsp:nvSpPr>
      <dsp:spPr>
        <a:xfrm>
          <a:off x="2746905" y="2995635"/>
          <a:ext cx="2911771" cy="336899"/>
        </a:xfrm>
        <a:custGeom>
          <a:avLst/>
          <a:gdLst/>
          <a:ahLst/>
          <a:cxnLst/>
          <a:rect l="0" t="0" r="0" b="0"/>
          <a:pathLst>
            <a:path>
              <a:moveTo>
                <a:pt x="2911771" y="0"/>
              </a:moveTo>
              <a:lnTo>
                <a:pt x="2911771" y="168449"/>
              </a:lnTo>
              <a:lnTo>
                <a:pt x="0" y="168449"/>
              </a:lnTo>
              <a:lnTo>
                <a:pt x="0" y="336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E775E-FC1D-419E-84EC-3B59B6C0AAEC}">
      <dsp:nvSpPr>
        <dsp:cNvPr id="0" name=""/>
        <dsp:cNvSpPr/>
      </dsp:nvSpPr>
      <dsp:spPr>
        <a:xfrm>
          <a:off x="805724" y="2995635"/>
          <a:ext cx="4852953" cy="336899"/>
        </a:xfrm>
        <a:custGeom>
          <a:avLst/>
          <a:gdLst/>
          <a:ahLst/>
          <a:cxnLst/>
          <a:rect l="0" t="0" r="0" b="0"/>
          <a:pathLst>
            <a:path>
              <a:moveTo>
                <a:pt x="4852953" y="0"/>
              </a:moveTo>
              <a:lnTo>
                <a:pt x="4852953" y="168449"/>
              </a:lnTo>
              <a:lnTo>
                <a:pt x="0" y="168449"/>
              </a:lnTo>
              <a:lnTo>
                <a:pt x="0" y="336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B657D-4DF2-4BAA-9252-9395AF14BEBA}">
      <dsp:nvSpPr>
        <dsp:cNvPr id="0" name=""/>
        <dsp:cNvSpPr/>
      </dsp:nvSpPr>
      <dsp:spPr>
        <a:xfrm>
          <a:off x="3909392" y="1948071"/>
          <a:ext cx="3498570" cy="10475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Competition</a:t>
          </a:r>
        </a:p>
      </dsp:txBody>
      <dsp:txXfrm>
        <a:off x="3909392" y="1948071"/>
        <a:ext cx="3498570" cy="1047564"/>
      </dsp:txXfrm>
    </dsp:sp>
    <dsp:sp modelId="{F82D8A57-D23E-4530-8BB4-705B426623B3}">
      <dsp:nvSpPr>
        <dsp:cNvPr id="0" name=""/>
        <dsp:cNvSpPr/>
      </dsp:nvSpPr>
      <dsp:spPr>
        <a:xfrm>
          <a:off x="3583" y="3332535"/>
          <a:ext cx="1604282" cy="802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Personal</a:t>
          </a:r>
        </a:p>
      </dsp:txBody>
      <dsp:txXfrm>
        <a:off x="3583" y="3332535"/>
        <a:ext cx="1604282" cy="802141"/>
      </dsp:txXfrm>
    </dsp:sp>
    <dsp:sp modelId="{2BBB71D2-4ACD-4576-B7C1-83992EF11FAC}">
      <dsp:nvSpPr>
        <dsp:cNvPr id="0" name=""/>
        <dsp:cNvSpPr/>
      </dsp:nvSpPr>
      <dsp:spPr>
        <a:xfrm>
          <a:off x="1944764" y="3332535"/>
          <a:ext cx="1604282" cy="802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Impersonal</a:t>
          </a:r>
        </a:p>
      </dsp:txBody>
      <dsp:txXfrm>
        <a:off x="1944764" y="3332535"/>
        <a:ext cx="1604282" cy="802141"/>
      </dsp:txXfrm>
    </dsp:sp>
    <dsp:sp modelId="{C70CEC63-E01C-45DC-BD2A-66F19E9D3199}">
      <dsp:nvSpPr>
        <dsp:cNvPr id="0" name=""/>
        <dsp:cNvSpPr/>
      </dsp:nvSpPr>
      <dsp:spPr>
        <a:xfrm>
          <a:off x="3885945" y="3332535"/>
          <a:ext cx="1604282" cy="802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Formal</a:t>
          </a:r>
        </a:p>
      </dsp:txBody>
      <dsp:txXfrm>
        <a:off x="3885945" y="3332535"/>
        <a:ext cx="1604282" cy="802141"/>
      </dsp:txXfrm>
    </dsp:sp>
    <dsp:sp modelId="{23CA12D5-9550-4C75-A0B9-E8EE49AF00A1}">
      <dsp:nvSpPr>
        <dsp:cNvPr id="0" name=""/>
        <dsp:cNvSpPr/>
      </dsp:nvSpPr>
      <dsp:spPr>
        <a:xfrm>
          <a:off x="5827127" y="3332535"/>
          <a:ext cx="1604282" cy="802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Informal</a:t>
          </a:r>
        </a:p>
      </dsp:txBody>
      <dsp:txXfrm>
        <a:off x="5827127" y="3332535"/>
        <a:ext cx="1604282" cy="802141"/>
      </dsp:txXfrm>
    </dsp:sp>
    <dsp:sp modelId="{8B7383B1-4BBC-433B-8242-E4BEEBFC97D2}">
      <dsp:nvSpPr>
        <dsp:cNvPr id="0" name=""/>
        <dsp:cNvSpPr/>
      </dsp:nvSpPr>
      <dsp:spPr>
        <a:xfrm>
          <a:off x="7768308" y="3332535"/>
          <a:ext cx="1604282" cy="802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Intra-group</a:t>
          </a:r>
        </a:p>
      </dsp:txBody>
      <dsp:txXfrm>
        <a:off x="7768308" y="3332535"/>
        <a:ext cx="1604282" cy="802141"/>
      </dsp:txXfrm>
    </dsp:sp>
    <dsp:sp modelId="{AFDF2C73-F2AB-4CF9-A287-5301998D9909}">
      <dsp:nvSpPr>
        <dsp:cNvPr id="0" name=""/>
        <dsp:cNvSpPr/>
      </dsp:nvSpPr>
      <dsp:spPr>
        <a:xfrm>
          <a:off x="9709489" y="3332535"/>
          <a:ext cx="1604282" cy="802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Inter-group</a:t>
          </a:r>
        </a:p>
      </dsp:txBody>
      <dsp:txXfrm>
        <a:off x="9709489" y="3332535"/>
        <a:ext cx="1604282" cy="8021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9A37C-F7D5-4F69-995D-95EFDE734ABC}">
      <dsp:nvSpPr>
        <dsp:cNvPr id="0" name=""/>
        <dsp:cNvSpPr/>
      </dsp:nvSpPr>
      <dsp:spPr>
        <a:xfrm>
          <a:off x="4485861" y="1743889"/>
          <a:ext cx="3173779" cy="55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410"/>
              </a:lnTo>
              <a:lnTo>
                <a:pt x="3173779" y="275410"/>
              </a:lnTo>
              <a:lnTo>
                <a:pt x="3173779" y="550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EE2B3F-439F-4BBE-99BD-DBE9CFBB00A5}">
      <dsp:nvSpPr>
        <dsp:cNvPr id="0" name=""/>
        <dsp:cNvSpPr/>
      </dsp:nvSpPr>
      <dsp:spPr>
        <a:xfrm>
          <a:off x="4440140" y="1743889"/>
          <a:ext cx="91440" cy="55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0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E775E-FC1D-419E-84EC-3B59B6C0AAEC}">
      <dsp:nvSpPr>
        <dsp:cNvPr id="0" name=""/>
        <dsp:cNvSpPr/>
      </dsp:nvSpPr>
      <dsp:spPr>
        <a:xfrm>
          <a:off x="1312081" y="1743889"/>
          <a:ext cx="3173779" cy="550821"/>
        </a:xfrm>
        <a:custGeom>
          <a:avLst/>
          <a:gdLst/>
          <a:ahLst/>
          <a:cxnLst/>
          <a:rect l="0" t="0" r="0" b="0"/>
          <a:pathLst>
            <a:path>
              <a:moveTo>
                <a:pt x="3173779" y="0"/>
              </a:moveTo>
              <a:lnTo>
                <a:pt x="3173779" y="275410"/>
              </a:lnTo>
              <a:lnTo>
                <a:pt x="0" y="275410"/>
              </a:lnTo>
              <a:lnTo>
                <a:pt x="0" y="550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B657D-4DF2-4BAA-9252-9395AF14BEBA}">
      <dsp:nvSpPr>
        <dsp:cNvPr id="0" name=""/>
        <dsp:cNvSpPr/>
      </dsp:nvSpPr>
      <dsp:spPr>
        <a:xfrm>
          <a:off x="3174381" y="432410"/>
          <a:ext cx="2622958" cy="1311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Derived Processes</a:t>
          </a:r>
        </a:p>
      </dsp:txBody>
      <dsp:txXfrm>
        <a:off x="3174381" y="432410"/>
        <a:ext cx="2622958" cy="1311479"/>
      </dsp:txXfrm>
    </dsp:sp>
    <dsp:sp modelId="{F82D8A57-D23E-4530-8BB4-705B426623B3}">
      <dsp:nvSpPr>
        <dsp:cNvPr id="0" name=""/>
        <dsp:cNvSpPr/>
      </dsp:nvSpPr>
      <dsp:spPr>
        <a:xfrm>
          <a:off x="602" y="2294710"/>
          <a:ext cx="2622958" cy="1311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Accommodation</a:t>
          </a:r>
        </a:p>
      </dsp:txBody>
      <dsp:txXfrm>
        <a:off x="602" y="2294710"/>
        <a:ext cx="2622958" cy="1311479"/>
      </dsp:txXfrm>
    </dsp:sp>
    <dsp:sp modelId="{23CA12D5-9550-4C75-A0B9-E8EE49AF00A1}">
      <dsp:nvSpPr>
        <dsp:cNvPr id="0" name=""/>
        <dsp:cNvSpPr/>
      </dsp:nvSpPr>
      <dsp:spPr>
        <a:xfrm>
          <a:off x="3174381" y="2294710"/>
          <a:ext cx="2622958" cy="1311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Acculturation</a:t>
          </a:r>
        </a:p>
      </dsp:txBody>
      <dsp:txXfrm>
        <a:off x="3174381" y="2294710"/>
        <a:ext cx="2622958" cy="1311479"/>
      </dsp:txXfrm>
    </dsp:sp>
    <dsp:sp modelId="{8B7383B1-4BBC-433B-8242-E4BEEBFC97D2}">
      <dsp:nvSpPr>
        <dsp:cNvPr id="0" name=""/>
        <dsp:cNvSpPr/>
      </dsp:nvSpPr>
      <dsp:spPr>
        <a:xfrm>
          <a:off x="6348161" y="2294710"/>
          <a:ext cx="2622958" cy="1311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Assimilation</a:t>
          </a:r>
        </a:p>
      </dsp:txBody>
      <dsp:txXfrm>
        <a:off x="6348161" y="2294710"/>
        <a:ext cx="2622958" cy="1311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0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7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2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0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5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7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5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6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E42AE1E-8421-4B38-9C41-BBA94D2E4A4D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07EBF2A-A2A8-46A8-9E30-F09E8945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9DCC9-A78A-4BBB-AC4D-159E0EFE7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195" y="113353"/>
            <a:ext cx="10713492" cy="2387600"/>
          </a:xfrm>
        </p:spPr>
        <p:txBody>
          <a:bodyPr>
            <a:normAutofit/>
          </a:bodyPr>
          <a:lstStyle/>
          <a:p>
            <a:r>
              <a:rPr lang="en-US" sz="4400" dirty="0"/>
              <a:t>Course name: sociology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01DB9-1B5F-406F-B292-A1D060D12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1269" y="4357048"/>
            <a:ext cx="8791575" cy="1655762"/>
          </a:xfrm>
        </p:spPr>
        <p:txBody>
          <a:bodyPr/>
          <a:lstStyle/>
          <a:p>
            <a:r>
              <a:rPr lang="en-US" sz="2800" b="1" dirty="0"/>
              <a:t>Chapter .2   </a:t>
            </a:r>
          </a:p>
          <a:p>
            <a:r>
              <a:rPr lang="en-US" sz="2800" b="1" dirty="0"/>
              <a:t>Social Interaction and Social Structure                 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9140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401C0-DC6C-49D1-974F-194533ADA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46919-443B-4350-84C7-EE0EE4722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933757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Definition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‘Patterns of expected behavior attached to particular statuses is called role’.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94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13118-D67A-4EA7-A5EA-B798309B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41074"/>
            <a:ext cx="10058400" cy="557585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ROLE SETS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ROLE EXPECTATIONS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ROLE STRAIN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ROLE CONFLICT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ROLE EXIT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ROLE AMBIGUITY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072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1070-FFBF-49CC-8319-8C87119FA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D2A32-9135-4551-A985-5E5380B57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518973"/>
            <a:ext cx="10058400" cy="2344575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000250" algn="l"/>
                <a:tab pos="3714750" algn="l"/>
              </a:tabLst>
            </a:pPr>
            <a:r>
              <a:rPr lang="en-US" sz="2400" b="1" dirty="0"/>
              <a:t>Definition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000250" algn="l"/>
                <a:tab pos="3714750" algn="l"/>
              </a:tabLst>
            </a:pPr>
            <a:r>
              <a:rPr lang="en-US" sz="2400" dirty="0"/>
              <a:t> ‘Patterned interactions or responses of individuals to one another which have attained stability is called Social Process’.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75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70B531-2AB5-4500-89A0-08085DD868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92381"/>
              </p:ext>
            </p:extLst>
          </p:nvPr>
        </p:nvGraphicFramePr>
        <p:xfrm>
          <a:off x="331304" y="384313"/>
          <a:ext cx="11277600" cy="6029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E62FAE8-E26B-4173-9428-BD30707B48A4}"/>
              </a:ext>
            </a:extLst>
          </p:cNvPr>
          <p:cNvCxnSpPr/>
          <p:nvPr/>
        </p:nvCxnSpPr>
        <p:spPr>
          <a:xfrm>
            <a:off x="5638800" y="2491409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5B21046-3F26-4360-8CA1-21B1097F5258}"/>
              </a:ext>
            </a:extLst>
          </p:cNvPr>
          <p:cNvSpPr txBox="1"/>
          <p:nvPr/>
        </p:nvSpPr>
        <p:spPr>
          <a:xfrm>
            <a:off x="3723862" y="4798799"/>
            <a:ext cx="2160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Derived Social Processes</a:t>
            </a:r>
          </a:p>
        </p:txBody>
      </p:sp>
    </p:spTree>
    <p:extLst>
      <p:ext uri="{BB962C8B-B14F-4D97-AF65-F5344CB8AC3E}">
        <p14:creationId xmlns:p14="http://schemas.microsoft.com/office/powerpoint/2010/main" val="424664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8C4547-4F90-46DB-872A-4BF9F08EE2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002930"/>
              </p:ext>
            </p:extLst>
          </p:nvPr>
        </p:nvGraphicFramePr>
        <p:xfrm>
          <a:off x="993913" y="927652"/>
          <a:ext cx="9819861" cy="488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6113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A77E549-3657-4EAB-9C83-64FFF28B6E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162636"/>
              </p:ext>
            </p:extLst>
          </p:nvPr>
        </p:nvGraphicFramePr>
        <p:xfrm>
          <a:off x="304801" y="238539"/>
          <a:ext cx="11529390" cy="6453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6944F1D-E538-4338-A30F-A7BE17B03AEC}"/>
              </a:ext>
            </a:extLst>
          </p:cNvPr>
          <p:cNvSpPr txBox="1"/>
          <p:nvPr/>
        </p:nvSpPr>
        <p:spPr>
          <a:xfrm>
            <a:off x="2226365" y="3883752"/>
            <a:ext cx="19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Secondary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6BD046-C608-4B0B-93CD-2250D5C73B6A}"/>
              </a:ext>
            </a:extLst>
          </p:cNvPr>
          <p:cNvSpPr txBox="1"/>
          <p:nvPr/>
        </p:nvSpPr>
        <p:spPr>
          <a:xfrm>
            <a:off x="4439477" y="3883751"/>
            <a:ext cx="1470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Tertiary</a:t>
            </a:r>
          </a:p>
        </p:txBody>
      </p:sp>
    </p:spTree>
    <p:extLst>
      <p:ext uri="{BB962C8B-B14F-4D97-AF65-F5344CB8AC3E}">
        <p14:creationId xmlns:p14="http://schemas.microsoft.com/office/powerpoint/2010/main" val="1281801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81EFD329-443D-4198-9A39-75665CB054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166682"/>
              </p:ext>
            </p:extLst>
          </p:nvPr>
        </p:nvGraphicFramePr>
        <p:xfrm>
          <a:off x="437322" y="463826"/>
          <a:ext cx="11317355" cy="6082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5503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49FB0C9-A4AE-4504-8D5B-96F259C64B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469992"/>
              </p:ext>
            </p:extLst>
          </p:nvPr>
        </p:nvGraphicFramePr>
        <p:xfrm>
          <a:off x="1610139" y="1126434"/>
          <a:ext cx="8971722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586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3E1A7-DA67-45BB-A150-E0218DA35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4ABE9-373F-4849-8934-E8255080A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2" y="2093976"/>
            <a:ext cx="4293705" cy="4050792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400" dirty="0"/>
              <a:t>Social Interaction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800" dirty="0"/>
              <a:t>Definition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800" dirty="0"/>
              <a:t>Nature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800" dirty="0"/>
              <a:t>Methods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800" dirty="0"/>
              <a:t>Forms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800" dirty="0"/>
              <a:t>Approaches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800" dirty="0"/>
              <a:t>Elements</a:t>
            </a:r>
          </a:p>
          <a:p>
            <a:pPr marL="27432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Social Processes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1800" dirty="0"/>
              <a:t>Definition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1800" dirty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71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4EEFA-02E7-435F-B27F-FB8B206D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550F3-DF22-4115-8095-E35AB78F3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9080" y="2080856"/>
            <a:ext cx="9213839" cy="405079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Definition</a:t>
            </a:r>
          </a:p>
          <a:p>
            <a:pPr marL="0" indent="0">
              <a:buNone/>
            </a:pPr>
            <a:r>
              <a:rPr lang="en-US" sz="2400" dirty="0"/>
              <a:t>The process by which people mutually influence one another’s attitudes, feelings, and actions is called Social Interaction. 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Nature</a:t>
            </a:r>
          </a:p>
        </p:txBody>
      </p:sp>
    </p:spTree>
    <p:extLst>
      <p:ext uri="{BB962C8B-B14F-4D97-AF65-F5344CB8AC3E}">
        <p14:creationId xmlns:p14="http://schemas.microsoft.com/office/powerpoint/2010/main" val="2788293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D042-E336-4252-A666-85D1EEEE2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D655-D1ED-4CA5-A0CF-CBCEDD768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426208"/>
            <a:ext cx="8590987" cy="264261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US" sz="2400" b="1" dirty="0"/>
              <a:t>. Nonverbal </a:t>
            </a:r>
          </a:p>
          <a:p>
            <a:pPr marL="0" indent="0">
              <a:buNone/>
            </a:pPr>
            <a:r>
              <a:rPr lang="en-US" sz="1800" dirty="0"/>
              <a:t>	Which comprises of symbols, signs, gestures and expressions.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2. Verbal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                       Which involves spoken or written words.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01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E06E5-22A8-47B3-B165-90DDF910C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3B09A-6650-4E75-B18B-9FE652D56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622" y="2426208"/>
            <a:ext cx="10058400" cy="4050792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2400" dirty="0"/>
              <a:t>Individual-to-Individual (I to I)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endParaRPr lang="en-US" sz="2400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2400" dirty="0"/>
              <a:t>Individual-to-group (I to G)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endParaRPr lang="en-US" sz="2400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2400" dirty="0"/>
              <a:t>Group-to-group (G to G)	</a:t>
            </a:r>
            <a:r>
              <a:rPr lang="en-US" sz="1800" dirty="0">
                <a:effectLst/>
                <a:latin typeface="Times New Roman" panose="02020603050405020304" pitchFamily="18" charset="0"/>
                <a:ea typeface="Tahoma" panose="020B0604030504040204" pitchFamily="34" charset="0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4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C8CB7-A7F8-4505-88B4-6F66A780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2FFB8-4C83-4263-9378-931D34897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468483"/>
            <a:ext cx="8872330" cy="277937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Symbolic Interactionism</a:t>
            </a:r>
          </a:p>
          <a:p>
            <a:endParaRPr lang="en-US" b="1" dirty="0"/>
          </a:p>
          <a:p>
            <a:r>
              <a:rPr lang="en-US" b="1" dirty="0"/>
              <a:t>Specific approach 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1800" dirty="0"/>
              <a:t>	Definition of the Situation</a:t>
            </a:r>
          </a:p>
          <a:p>
            <a:pPr marL="0" indent="0">
              <a:buNone/>
            </a:pPr>
            <a:r>
              <a:rPr lang="en-US" sz="1800" dirty="0"/>
              <a:t>	by Thomas</a:t>
            </a:r>
          </a:p>
          <a:p>
            <a:pPr marL="0" indent="0">
              <a:buNone/>
            </a:pPr>
            <a:r>
              <a:rPr lang="en-US" sz="1800" dirty="0"/>
              <a:t>‘according to which we don’t only reply to words but situations matters a lot too’.</a:t>
            </a:r>
          </a:p>
        </p:txBody>
      </p:sp>
    </p:spTree>
    <p:extLst>
      <p:ext uri="{BB962C8B-B14F-4D97-AF65-F5344CB8AC3E}">
        <p14:creationId xmlns:p14="http://schemas.microsoft.com/office/powerpoint/2010/main" val="279902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4AED-5B4C-4219-9C5B-3099AAA66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SOCIAL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23876-3456-4F07-B3C4-A0F4BCA5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22576"/>
            <a:ext cx="10058400" cy="4050792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000250" algn="l"/>
                <a:tab pos="3714750" algn="l"/>
              </a:tabLst>
            </a:pPr>
            <a:r>
              <a:rPr lang="en-US" sz="2400" dirty="0"/>
              <a:t>It comprises of two main elements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000250" algn="l"/>
                <a:tab pos="3714750" algn="l"/>
              </a:tabLst>
            </a:pPr>
            <a:endParaRPr lang="en-US" sz="2400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000250" algn="l"/>
                <a:tab pos="3714750" algn="l"/>
              </a:tabLst>
            </a:pPr>
            <a:r>
              <a:rPr lang="en-US" sz="2800" b="1" dirty="0"/>
              <a:t>Status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000250" algn="l"/>
                <a:tab pos="3714750" algn="l"/>
              </a:tabLst>
            </a:pPr>
            <a:endParaRPr lang="en-US" sz="2800" b="1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2000250" algn="l"/>
                <a:tab pos="3714750" algn="l"/>
              </a:tabLst>
            </a:pPr>
            <a:r>
              <a:rPr lang="en-US" sz="2800" b="1" dirty="0"/>
              <a:t>Roles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672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BA46D-0304-4095-9BC7-6D793904D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9EB6F-B960-4E86-843E-C49E0C025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9558395" cy="4050792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000250" algn="l"/>
                <a:tab pos="3714750" algn="l"/>
              </a:tabLst>
            </a:pPr>
            <a:r>
              <a:rPr lang="en-US" b="1" dirty="0"/>
              <a:t>Definition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000250" algn="l"/>
                <a:tab pos="3714750" algn="l"/>
              </a:tabLst>
            </a:pPr>
            <a:r>
              <a:rPr lang="en-US" dirty="0"/>
              <a:t>‘Socially defined positions that people occupy is called status’.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000250" algn="l"/>
                <a:tab pos="3714750" algn="l"/>
              </a:tabLst>
            </a:pP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000250" algn="l"/>
                <a:tab pos="3714750" algn="l"/>
              </a:tabLst>
            </a:pPr>
            <a:r>
              <a:rPr lang="en-US" b="1" dirty="0"/>
              <a:t>According to Macionis (2004) </a:t>
            </a:r>
            <a:r>
              <a:rPr lang="en-US" dirty="0"/>
              <a:t>“Status is the most important component of Social Interaction”.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4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2FE38-673B-4680-B3DB-E788B30D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E09AC-1A01-4221-B93B-A132F7876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000250" algn="l"/>
                <a:tab pos="3714750" algn="l"/>
              </a:tabLst>
            </a:pPr>
            <a:r>
              <a:rPr lang="en-US" sz="2400" dirty="0"/>
              <a:t>It has three types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000250" algn="l"/>
                <a:tab pos="3714750" algn="l"/>
              </a:tabLst>
            </a:pPr>
            <a:r>
              <a:rPr lang="en-US" sz="2400" b="1" dirty="0"/>
              <a:t>Ascribed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000250" algn="l"/>
                <a:tab pos="3714750" algn="l"/>
              </a:tabLst>
            </a:pPr>
            <a:endParaRPr lang="en-US" sz="2400" b="1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000250" algn="l"/>
                <a:tab pos="3714750" algn="l"/>
              </a:tabLst>
            </a:pPr>
            <a:r>
              <a:rPr lang="en-US" sz="2400" b="1" dirty="0"/>
              <a:t>Achieved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000250" algn="l"/>
                <a:tab pos="3714750" algn="l"/>
              </a:tabLst>
            </a:pPr>
            <a:endParaRPr lang="en-US" sz="2400" b="1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2000250" algn="l"/>
                <a:tab pos="3714750" algn="l"/>
              </a:tabLst>
            </a:pPr>
            <a:r>
              <a:rPr lang="en-US" sz="2400" b="1" dirty="0"/>
              <a:t>Master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72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Override1.xml><?xml version="1.0" encoding="utf-8"?>
<a:themeOverride xmlns:a="http://schemas.openxmlformats.org/drawingml/2006/main">
  <a:clrScheme name="Wood Type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280</Words>
  <Application>Microsoft Office PowerPoint</Application>
  <PresentationFormat>Widescreen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Rockwell</vt:lpstr>
      <vt:lpstr>Rockwell Condensed</vt:lpstr>
      <vt:lpstr>Times New Roman</vt:lpstr>
      <vt:lpstr>Wingdings</vt:lpstr>
      <vt:lpstr>Wood Type</vt:lpstr>
      <vt:lpstr>Course name: sociology </vt:lpstr>
      <vt:lpstr>List of contents</vt:lpstr>
      <vt:lpstr>Social Interaction</vt:lpstr>
      <vt:lpstr>Methods:</vt:lpstr>
      <vt:lpstr>Forms</vt:lpstr>
      <vt:lpstr>Approaches</vt:lpstr>
      <vt:lpstr>Elements OF SOCIAL INTERACTION</vt:lpstr>
      <vt:lpstr>Status</vt:lpstr>
      <vt:lpstr>Types OF STATUS</vt:lpstr>
      <vt:lpstr>ROLE</vt:lpstr>
      <vt:lpstr>PowerPoint Presentation</vt:lpstr>
      <vt:lpstr>Social PROCESSES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name: sociology instructor: Ms. Ayesha Siddiqa</dc:title>
  <dc:creator>Ayesha</dc:creator>
  <cp:lastModifiedBy>Ayesha</cp:lastModifiedBy>
  <cp:revision>14</cp:revision>
  <dcterms:created xsi:type="dcterms:W3CDTF">2020-11-11T16:11:05Z</dcterms:created>
  <dcterms:modified xsi:type="dcterms:W3CDTF">2020-11-15T14:16:32Z</dcterms:modified>
</cp:coreProperties>
</file>