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4" r:id="rId2"/>
    <p:sldId id="342" r:id="rId3"/>
    <p:sldId id="335" r:id="rId4"/>
    <p:sldId id="336" r:id="rId5"/>
    <p:sldId id="337" r:id="rId6"/>
    <p:sldId id="344" r:id="rId7"/>
    <p:sldId id="338" r:id="rId8"/>
    <p:sldId id="340" r:id="rId9"/>
    <p:sldId id="341" r:id="rId10"/>
    <p:sldId id="346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03" autoAdjust="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CCDC-4FF1-42AE-8913-360BE4DE9F9D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647A-A7EA-4D5C-B113-120454572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FBD0-431F-4DE3-B145-6C4FD7C7FD4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16837" r="37373" b="20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population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75" t="25254" r="38425" b="19186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25254" r="38425" b="1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25254" r="38425" b="1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18520" r="38425" b="1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20203" r="38425" b="20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18520" r="38425" b="22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19530" r="39477" b="25921"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20203" r="38425" b="30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21887" r="37373" b="20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18520" r="37373" b="20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21887" r="37373" b="20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`</vt:lpstr>
      <vt:lpstr>Slide 6</vt:lpstr>
      <vt:lpstr>Slide 7</vt:lpstr>
      <vt:lpstr>Slide 8</vt:lpstr>
      <vt:lpstr>Slide 9</vt:lpstr>
      <vt:lpstr>Over population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JAFAR</dc:creator>
  <cp:lastModifiedBy>JAFFAR</cp:lastModifiedBy>
  <cp:revision>84</cp:revision>
  <dcterms:created xsi:type="dcterms:W3CDTF">2015-03-31T18:31:10Z</dcterms:created>
  <dcterms:modified xsi:type="dcterms:W3CDTF">2020-05-02T11:00:22Z</dcterms:modified>
</cp:coreProperties>
</file>