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00" r:id="rId3"/>
    <p:sldId id="403" r:id="rId4"/>
    <p:sldId id="404" r:id="rId5"/>
    <p:sldId id="405" r:id="rId6"/>
    <p:sldId id="443" r:id="rId7"/>
    <p:sldId id="406" r:id="rId8"/>
    <p:sldId id="408" r:id="rId9"/>
    <p:sldId id="409" r:id="rId10"/>
    <p:sldId id="402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44" r:id="rId21"/>
    <p:sldId id="436" r:id="rId22"/>
    <p:sldId id="437" r:id="rId23"/>
    <p:sldId id="438" r:id="rId24"/>
    <p:sldId id="439" r:id="rId25"/>
    <p:sldId id="440" r:id="rId26"/>
    <p:sldId id="441" r:id="rId27"/>
    <p:sldId id="44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9CB5-B09A-4655-AF97-8B35942EF7C8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64E42-BB2C-4AA2-96FE-E820699C2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3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313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DESIGN OF STRUCTURES (CE-409)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01-Credit Hour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LECTURE-6 &amp; 7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</a:t>
            </a:r>
            <a:r>
              <a:rPr lang="en-US" b="1" u="sng" dirty="0">
                <a:latin typeface="Bookman Old Style" panose="02050604050505020204" pitchFamily="18" charset="0"/>
              </a:rPr>
              <a:t>DESIGN OF RETAINING WALL STRUCTURES   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64" y="1714508"/>
            <a:ext cx="3878574" cy="257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28D770-1D49-4C8A-B94E-80A07B464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51" y="460597"/>
            <a:ext cx="9882606" cy="49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7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D8BB8B-C5B2-4270-BA62-D28F5364C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08" y="533093"/>
            <a:ext cx="8363563" cy="55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1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53F7AE-4F05-44EF-B2B4-953C4992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48" y="285750"/>
            <a:ext cx="6967341" cy="56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1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1C5405-5261-48EA-8405-E71CC864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08" y="165630"/>
            <a:ext cx="8015287" cy="55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2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E138-37A7-4306-A70D-5F21AC901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019" y="94878"/>
            <a:ext cx="8155847" cy="58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3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04C98-EC58-4BEB-9EF3-6D4D20BE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75" y="285750"/>
            <a:ext cx="9057353" cy="50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2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CD61B4-7A50-481A-BF4A-A9F600D2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63" y="144553"/>
            <a:ext cx="7948414" cy="569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733CB1-909C-4756-961C-A7E5804E9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46" y="165630"/>
            <a:ext cx="7448549" cy="56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4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3F44A5-70E3-4383-9C95-7EEB7D73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10" y="285750"/>
            <a:ext cx="7516761" cy="55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7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196CB-2FC1-4E79-BE63-B7468F665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241" y="285750"/>
            <a:ext cx="8036637" cy="57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C535E-E846-4F28-908B-02C4EA7D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758" y="307873"/>
            <a:ext cx="9895320" cy="17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0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4B36D778-579C-430B-9794-29D186DAD7F9}"/>
                  </a:ext>
                </a:extLst>
              </p:cNvPr>
              <p:cNvSpPr/>
              <p:nvPr/>
            </p:nvSpPr>
            <p:spPr>
              <a:xfrm>
                <a:off x="3048000" y="2267144"/>
                <a:ext cx="6096000" cy="23237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𝑁𝑢𝑚𝑏𝑒𝑟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𝑏𝑎𝑟𝑠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1.3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0.785 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𝐴𝑟𝑒𝑎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#8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=1.655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𝑆𝑝𝑎𝑐𝑖𝑛𝑔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𝑏𝑎𝑟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1.655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=7.27=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𝑠𝑎𝑦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7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𝑖𝑛𝑐h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𝑎𝑐𝑡𝑢𝑎𝑙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𝐴𝑟𝑒𝑎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𝑎𝑐𝑡𝑢𝑎𝑙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𝑛𝑢𝑚𝑏𝑒𝑟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𝑏𝑎𝑟𝑠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=1.714=1.714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0.785=1.35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36D778-579C-430B-9794-29D186DAD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267144"/>
                <a:ext cx="6096000" cy="2323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79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C56F09-3DB2-4544-B5F2-F254DFBA7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14" y="165630"/>
            <a:ext cx="7848754" cy="57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5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740F05-FCB3-4E43-9EDB-A48824FF0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72" y="-103807"/>
            <a:ext cx="8525797" cy="57939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4E1CA9-E878-499C-95BA-E6A2109A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158" y="5512066"/>
            <a:ext cx="8268302" cy="5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00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DFC512-39ED-4253-8CFF-4EDBF9486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05" y="-412955"/>
            <a:ext cx="8223757" cy="63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8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52801E-7535-4317-B16B-1BA2C191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03" y="431102"/>
            <a:ext cx="10232835" cy="50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89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999AD3-9D8F-49D3-ACB0-D05C6AE3A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32" y="958736"/>
            <a:ext cx="8615816" cy="47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17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602F15-8B01-4891-9354-C34671E93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270" y="0"/>
            <a:ext cx="6608808" cy="57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88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68" y="-2178264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5D43FE-3B34-4274-8D21-186B0D77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383" y="483395"/>
            <a:ext cx="8198720" cy="53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805FA2-669A-41FC-8133-717032E2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519" y="-32926"/>
            <a:ext cx="7450938" cy="57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1CBABA-07F0-47DD-83FC-49BC3F54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13" y="13565"/>
            <a:ext cx="8142027" cy="56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3F008B-7B58-493B-936A-021ADB1FA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4" b="1"/>
          <a:stretch/>
        </p:blipFill>
        <p:spPr>
          <a:xfrm>
            <a:off x="1560101" y="239372"/>
            <a:ext cx="8586775" cy="56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F822AE-1001-440A-B495-E8802F750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268" y="81026"/>
            <a:ext cx="8082110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2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17" y="-2252006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57AC94-EECC-49C3-8766-BB3F5E87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99" y="666747"/>
            <a:ext cx="9262959" cy="24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97" y="-1203961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1EE07C-4F61-4BAF-A113-C8B3195C4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64" y="285750"/>
            <a:ext cx="9081167" cy="50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2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97" y="-1203961"/>
            <a:ext cx="11261006" cy="8870634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u="sng" dirty="0"/>
          </a:p>
          <a:p>
            <a:pPr marL="457200" indent="-280988" algn="just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503C5D-5802-4757-81C4-3BA51E7B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60" y="666748"/>
            <a:ext cx="9166577" cy="363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6372</TotalTime>
  <Words>20</Words>
  <Application>Microsoft Office PowerPoint</Application>
  <PresentationFormat>Widescreen</PresentationFormat>
  <Paragraphs>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Bookman Old Style</vt:lpstr>
      <vt:lpstr>Calibri</vt:lpstr>
      <vt:lpstr>Calibri Light</vt:lpstr>
      <vt:lpstr>Cambria Math</vt:lpstr>
      <vt:lpstr>Times New Roman</vt:lpstr>
      <vt:lpstr>Office Theme</vt:lpstr>
      <vt:lpstr>COLLEGE OF ENGINEERING AND TECHNOLOGY                UNIVERSITY OF SARGODHA   DESIGN OF STRUCTURES (CE-409) 01-Credit Hour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Dell</cp:lastModifiedBy>
  <cp:revision>1375</cp:revision>
  <dcterms:created xsi:type="dcterms:W3CDTF">2018-08-25T12:15:03Z</dcterms:created>
  <dcterms:modified xsi:type="dcterms:W3CDTF">2020-04-30T11:13:33Z</dcterms:modified>
</cp:coreProperties>
</file>