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0844" autoAdjust="0"/>
  </p:normalViewPr>
  <p:slideViewPr>
    <p:cSldViewPr snapToGrid="0">
      <p:cViewPr varScale="1">
        <p:scale>
          <a:sx n="68" d="100"/>
          <a:sy n="68" d="100"/>
        </p:scale>
        <p:origin x="8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5E10-494F-4BFA-97EA-B5990743C41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212F9-9F1A-4A86-9FCC-79008F023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212F9-9F1A-4A86-9FCC-79008F0231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0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212F9-9F1A-4A86-9FCC-79008F0231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0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30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2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31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0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69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13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8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69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4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6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07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935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4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910F1F6-496E-4E89-B347-519813F527EC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C82407-FCCC-4DEF-82F5-543B73C02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16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8940458" cy="4268965"/>
          </a:xfrm>
        </p:spPr>
        <p:txBody>
          <a:bodyPr>
            <a:normAutofit/>
          </a:bodyPr>
          <a:lstStyle/>
          <a:p>
            <a:r>
              <a:rPr lang="en-US" dirty="0"/>
              <a:t>System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Network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Administration </a:t>
            </a:r>
            <a:r>
              <a:rPr lang="en-US" sz="1400" dirty="0" smtClean="0"/>
              <a:t>(MCSA &amp; RHCSA)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3" y="5664201"/>
            <a:ext cx="9448800" cy="68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Lecture  By Waseem  Ahmad </a:t>
            </a:r>
          </a:p>
          <a:p>
            <a:r>
              <a:rPr lang="en-US" dirty="0" smtClean="0"/>
              <a:t>Topic </a:t>
            </a:r>
            <a:r>
              <a:rPr lang="en-US" dirty="0" smtClean="0"/>
              <a:t>:</a:t>
            </a:r>
            <a:r>
              <a:rPr lang="en-US" dirty="0" smtClean="0"/>
              <a:t>Network Manager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432" y="1580050"/>
            <a:ext cx="10353762" cy="4058751"/>
          </a:xfrm>
        </p:spPr>
        <p:txBody>
          <a:bodyPr>
            <a:normAutofit fontScale="92500" lnSpcReduction="10000"/>
          </a:bodyPr>
          <a:lstStyle/>
          <a:p>
            <a:endParaRPr lang="en-US" sz="1800" b="1" dirty="0" smtClean="0"/>
          </a:p>
          <a:p>
            <a:pPr marL="36900" indent="0">
              <a:buNone/>
            </a:pPr>
            <a:endParaRPr lang="en-US" sz="1800" b="1" dirty="0"/>
          </a:p>
          <a:p>
            <a:pPr marL="36900" indent="0">
              <a:buNone/>
            </a:pPr>
            <a:r>
              <a:rPr lang="en-US" sz="1800" b="1" dirty="0" smtClean="0"/>
              <a:t>Route  :shows the current routes of your systems </a:t>
            </a:r>
          </a:p>
          <a:p>
            <a:pPr marL="36900" indent="0">
              <a:buNone/>
            </a:pPr>
            <a:r>
              <a:rPr lang="en-US" sz="1800" b="1" dirty="0" smtClean="0"/>
              <a:t>Add the default gateway :</a:t>
            </a:r>
          </a:p>
          <a:p>
            <a:pPr marL="36900" indent="0">
              <a:buNone/>
            </a:pPr>
            <a:endParaRPr lang="en-US" sz="1800" b="1" dirty="0"/>
          </a:p>
          <a:p>
            <a:pPr marL="36900" indent="0">
              <a:buNone/>
            </a:pPr>
            <a:r>
              <a:rPr lang="en-US" sz="1800" b="1" dirty="0" smtClean="0"/>
              <a:t>Route add  default </a:t>
            </a:r>
            <a:r>
              <a:rPr lang="en-US" sz="1800" b="1" dirty="0" err="1" smtClean="0"/>
              <a:t>gw</a:t>
            </a:r>
            <a:r>
              <a:rPr lang="en-US" sz="1800" b="1" dirty="0" smtClean="0"/>
              <a:t> 192.168.1.10    dev  eth0</a:t>
            </a:r>
          </a:p>
          <a:p>
            <a:pPr marL="36900" indent="0">
              <a:buNone/>
            </a:pPr>
            <a:r>
              <a:rPr lang="en-US" sz="1800" b="1" dirty="0" err="1" smtClean="0"/>
              <a:t>Ip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addr</a:t>
            </a:r>
            <a:r>
              <a:rPr lang="en-US" sz="1800" b="1" dirty="0" smtClean="0"/>
              <a:t> show   // </a:t>
            </a:r>
            <a:r>
              <a:rPr lang="en-US" sz="1800" b="1" dirty="0" err="1" smtClean="0"/>
              <a:t>coomnds</a:t>
            </a:r>
            <a:r>
              <a:rPr lang="en-US" sz="1800" b="1" dirty="0" smtClean="0"/>
              <a:t> used new as replace of </a:t>
            </a:r>
            <a:r>
              <a:rPr lang="en-US" sz="1800" b="1" dirty="0" err="1" smtClean="0"/>
              <a:t>ifconfig</a:t>
            </a:r>
            <a:endParaRPr lang="en-US" sz="1800" b="1" dirty="0" smtClean="0"/>
          </a:p>
          <a:p>
            <a:pPr marL="36900" indent="0">
              <a:buNone/>
            </a:pPr>
            <a:r>
              <a:rPr lang="en-US" sz="1800" b="1" dirty="0" err="1" smtClean="0"/>
              <a:t>Ip</a:t>
            </a:r>
            <a:r>
              <a:rPr lang="en-US" sz="1800" b="1" dirty="0" smtClean="0"/>
              <a:t> route</a:t>
            </a:r>
          </a:p>
          <a:p>
            <a:pPr marL="36900" indent="0">
              <a:buNone/>
            </a:pPr>
            <a:r>
              <a:rPr lang="en-US" sz="1800" b="1" dirty="0" err="1" smtClean="0"/>
              <a:t>Ip</a:t>
            </a:r>
            <a:r>
              <a:rPr lang="en-US" sz="1800" b="1" dirty="0" smtClean="0"/>
              <a:t>  -s link   // show the all active links</a:t>
            </a:r>
          </a:p>
          <a:p>
            <a:pPr marL="36900" indent="0">
              <a:buNone/>
            </a:pPr>
            <a:endParaRPr lang="en-US" sz="1800" b="1" dirty="0"/>
          </a:p>
          <a:p>
            <a:pPr marL="36900" indent="0">
              <a:buNone/>
            </a:pPr>
            <a:r>
              <a:rPr lang="en-US" sz="1800" b="1" dirty="0" smtClean="0"/>
              <a:t>Cd /</a:t>
            </a:r>
            <a:r>
              <a:rPr lang="en-US" sz="1800" b="1" dirty="0" err="1" smtClean="0"/>
              <a:t>etc</a:t>
            </a:r>
            <a:r>
              <a:rPr lang="en-US" sz="1800" b="1" dirty="0" smtClean="0"/>
              <a:t>/</a:t>
            </a:r>
            <a:r>
              <a:rPr lang="en-US" sz="1800" b="1" dirty="0" err="1" smtClean="0"/>
              <a:t>sysconfig</a:t>
            </a:r>
            <a:r>
              <a:rPr lang="en-US" sz="1800" b="1" dirty="0" smtClean="0"/>
              <a:t>/                          cat network</a:t>
            </a:r>
          </a:p>
          <a:p>
            <a:pPr marL="36900" indent="0">
              <a:buNone/>
            </a:pPr>
            <a:endParaRPr lang="en-US" sz="1800" b="1" dirty="0" smtClean="0"/>
          </a:p>
          <a:p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3388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Cat /</a:t>
            </a:r>
            <a:r>
              <a:rPr lang="en-US" dirty="0" err="1" smtClean="0"/>
              <a:t>etc</a:t>
            </a:r>
            <a:r>
              <a:rPr lang="en-US" dirty="0" smtClean="0"/>
              <a:t>/resolve .</a:t>
            </a:r>
            <a:r>
              <a:rPr lang="en-US" dirty="0" err="1" smtClean="0"/>
              <a:t>conf</a:t>
            </a: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Cat /</a:t>
            </a:r>
            <a:r>
              <a:rPr lang="en-US" dirty="0" err="1" smtClean="0"/>
              <a:t>etc</a:t>
            </a:r>
            <a:r>
              <a:rPr lang="en-US" dirty="0" smtClean="0"/>
              <a:t>/hosts</a:t>
            </a:r>
          </a:p>
          <a:p>
            <a:pPr marL="36900" indent="0">
              <a:buNone/>
            </a:pPr>
            <a:r>
              <a:rPr lang="en-US" dirty="0" smtClean="0"/>
              <a:t>---------------------------------------------------------------------------------------------------------------------------------------</a:t>
            </a:r>
          </a:p>
          <a:p>
            <a:pPr marL="36900" indent="0">
              <a:buNone/>
            </a:pPr>
            <a:r>
              <a:rPr lang="en-US" dirty="0" smtClean="0"/>
              <a:t>System-</a:t>
            </a:r>
            <a:r>
              <a:rPr lang="en-US" dirty="0" err="1" smtClean="0"/>
              <a:t>config</a:t>
            </a:r>
            <a:r>
              <a:rPr lang="en-US" dirty="0" smtClean="0"/>
              <a:t>-firewall&amp;    //  </a:t>
            </a:r>
            <a:r>
              <a:rPr lang="en-US" dirty="0" err="1" smtClean="0"/>
              <a:t>gui</a:t>
            </a:r>
            <a:r>
              <a:rPr lang="en-US" dirty="0" smtClean="0"/>
              <a:t> mode of firewall </a:t>
            </a:r>
          </a:p>
          <a:p>
            <a:pPr marL="36900" indent="0">
              <a:buNone/>
            </a:pPr>
            <a:r>
              <a:rPr lang="en-US" dirty="0" smtClean="0"/>
              <a:t>Cat 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sysconfig</a:t>
            </a:r>
            <a:r>
              <a:rPr lang="en-US" dirty="0" smtClean="0"/>
              <a:t>/</a:t>
            </a:r>
            <a:r>
              <a:rPr lang="en-US" dirty="0" err="1" smtClean="0"/>
              <a:t>iptables</a:t>
            </a: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iptables</a:t>
            </a:r>
            <a:r>
              <a:rPr lang="en-US" dirty="0" smtClean="0"/>
              <a:t>  --list 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dirty="0" smtClean="0"/>
              <a:t>Add new rule in script file then restart the </a:t>
            </a:r>
            <a:r>
              <a:rPr lang="en-US" dirty="0" err="1" smtClean="0"/>
              <a:t>ip</a:t>
            </a:r>
            <a:r>
              <a:rPr lang="en-US" dirty="0" smtClean="0"/>
              <a:t> tables</a:t>
            </a:r>
          </a:p>
          <a:p>
            <a:pPr marL="3690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init.d</a:t>
            </a:r>
            <a:r>
              <a:rPr lang="en-US" dirty="0" smtClean="0"/>
              <a:t>/</a:t>
            </a:r>
            <a:r>
              <a:rPr lang="en-US" dirty="0" err="1" smtClean="0"/>
              <a:t>iptables</a:t>
            </a:r>
            <a:r>
              <a:rPr lang="en-US" dirty="0" smtClean="0"/>
              <a:t>    restart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5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Firewall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Iptable</a:t>
            </a:r>
            <a:r>
              <a:rPr lang="en-US" dirty="0" smtClean="0"/>
              <a:t> –f     // to finish all rules</a:t>
            </a:r>
          </a:p>
          <a:p>
            <a:r>
              <a:rPr lang="en-US" dirty="0" smtClean="0"/>
              <a:t>Service </a:t>
            </a:r>
            <a:r>
              <a:rPr lang="en-US" dirty="0" err="1" smtClean="0"/>
              <a:t>iptables</a:t>
            </a:r>
            <a:r>
              <a:rPr lang="en-US" dirty="0" smtClean="0"/>
              <a:t> save //</a:t>
            </a:r>
          </a:p>
          <a:p>
            <a:endParaRPr lang="en-US" dirty="0" smtClean="0"/>
          </a:p>
          <a:p>
            <a:endParaRPr lang="en-US" dirty="0" smtClean="0"/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3976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IFCONFIG</a:t>
            </a:r>
          </a:p>
          <a:p>
            <a:r>
              <a:rPr lang="en-US" sz="3200" b="1" dirty="0" smtClean="0"/>
              <a:t>/</a:t>
            </a:r>
            <a:r>
              <a:rPr lang="en-US" sz="3200" b="1" dirty="0" err="1" smtClean="0"/>
              <a:t>etc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sysconfig</a:t>
            </a:r>
            <a:r>
              <a:rPr lang="en-US" sz="3200" b="1" dirty="0" smtClean="0"/>
              <a:t>/network-scripts/</a:t>
            </a:r>
          </a:p>
          <a:p>
            <a:r>
              <a:rPr lang="en-US" sz="3200" b="1" dirty="0" err="1" smtClean="0"/>
              <a:t>Ifconfig</a:t>
            </a:r>
            <a:r>
              <a:rPr lang="en-US" sz="3200" b="1" dirty="0" smtClean="0"/>
              <a:t> eth0 192.168.1.10  </a:t>
            </a:r>
            <a:r>
              <a:rPr lang="en-US" sz="3200" b="1" dirty="0" err="1" smtClean="0"/>
              <a:t>netmask</a:t>
            </a:r>
            <a:r>
              <a:rPr lang="en-US" sz="3200" b="1" dirty="0" smtClean="0"/>
              <a:t> 255.255.255.0</a:t>
            </a:r>
          </a:p>
          <a:p>
            <a:r>
              <a:rPr lang="en-US" sz="3200" b="1" dirty="0" err="1" smtClean="0"/>
              <a:t>Dhclient</a:t>
            </a:r>
            <a:r>
              <a:rPr lang="en-US" sz="3200" b="1" dirty="0" smtClean="0"/>
              <a:t>  eth0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86688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39764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Rpm –</a:t>
            </a:r>
            <a:r>
              <a:rPr lang="en-US" sz="3200" b="1" dirty="0" err="1" smtClean="0"/>
              <a:t>ivh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vsftpd</a:t>
            </a:r>
            <a:r>
              <a:rPr lang="en-US" sz="3200" b="1" dirty="0" smtClean="0"/>
              <a:t> </a:t>
            </a:r>
            <a:endParaRPr lang="en-US" sz="3200" b="1" dirty="0"/>
          </a:p>
          <a:p>
            <a:pPr marL="36900" indent="0">
              <a:buNone/>
            </a:pPr>
            <a:r>
              <a:rPr lang="en-US" sz="3200" b="1" dirty="0" smtClean="0"/>
              <a:t>Vim  /</a:t>
            </a:r>
            <a:r>
              <a:rPr lang="en-US" sz="3200" b="1" dirty="0" err="1" smtClean="0"/>
              <a:t>etc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vsftpd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vsftpd.conf</a:t>
            </a:r>
            <a:endParaRPr lang="en-US" sz="3200" b="1" dirty="0" smtClean="0"/>
          </a:p>
          <a:p>
            <a:pPr marL="36900" indent="0">
              <a:buNone/>
            </a:pPr>
            <a:r>
              <a:rPr lang="en-US" sz="3200" b="1" dirty="0" smtClean="0"/>
              <a:t>/</a:t>
            </a:r>
            <a:r>
              <a:rPr lang="en-US" sz="3200" b="1" dirty="0" err="1" smtClean="0"/>
              <a:t>etc</a:t>
            </a:r>
            <a:r>
              <a:rPr lang="en-US" sz="3200" b="1" dirty="0" smtClean="0"/>
              <a:t> /</a:t>
            </a:r>
            <a:r>
              <a:rPr lang="en-US" sz="3200" b="1" dirty="0" err="1" smtClean="0"/>
              <a:t>init.d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vsftpd</a:t>
            </a:r>
            <a:r>
              <a:rPr lang="en-US" sz="3200" b="1" dirty="0" smtClean="0"/>
              <a:t> start</a:t>
            </a:r>
          </a:p>
          <a:p>
            <a:pPr marL="36900" indent="0">
              <a:buNone/>
            </a:pPr>
            <a:r>
              <a:rPr lang="en-US" sz="3200" b="1" dirty="0" err="1" smtClean="0"/>
              <a:t>Chkconfig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vsftpd</a:t>
            </a:r>
            <a:r>
              <a:rPr lang="en-US" sz="3200" b="1" dirty="0" smtClean="0"/>
              <a:t> on </a:t>
            </a:r>
          </a:p>
          <a:p>
            <a:pPr marL="36900" indent="0">
              <a:buNone/>
            </a:pPr>
            <a:r>
              <a:rPr lang="en-US" sz="3200" b="1" dirty="0" smtClean="0"/>
              <a:t>System-</a:t>
            </a:r>
            <a:r>
              <a:rPr lang="en-US" sz="3200" b="1" dirty="0" err="1" smtClean="0"/>
              <a:t>config</a:t>
            </a:r>
            <a:r>
              <a:rPr lang="en-US" sz="3200" b="1" dirty="0" smtClean="0"/>
              <a:t>-firewall&amp;</a:t>
            </a:r>
          </a:p>
          <a:p>
            <a:pPr marL="36900" indent="0">
              <a:buNone/>
            </a:pPr>
            <a:endParaRPr lang="en-US" sz="3200" b="1" dirty="0"/>
          </a:p>
          <a:p>
            <a:pPr marL="36900" indent="0">
              <a:buNone/>
            </a:pPr>
            <a:r>
              <a:rPr lang="en-US" sz="3200" b="1" dirty="0" err="1" smtClean="0"/>
              <a:t>Setsebool</a:t>
            </a:r>
            <a:r>
              <a:rPr lang="en-US" sz="3200" b="1" dirty="0" smtClean="0"/>
              <a:t>   -P </a:t>
            </a:r>
            <a:r>
              <a:rPr lang="en-US" sz="3200" b="1" dirty="0" err="1" smtClean="0"/>
              <a:t>ftp_home_dir</a:t>
            </a:r>
            <a:r>
              <a:rPr lang="en-US" sz="3200" b="1" dirty="0" smtClean="0"/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379074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39764"/>
          </a:xfrm>
        </p:spPr>
        <p:txBody>
          <a:bodyPr>
            <a:normAutofit lnSpcReduction="10000"/>
          </a:bodyPr>
          <a:lstStyle/>
          <a:p>
            <a:r>
              <a:rPr lang="en-US" sz="3200" b="1" dirty="0" err="1" smtClean="0"/>
              <a:t>Chroot_list</a:t>
            </a:r>
            <a:r>
              <a:rPr lang="en-US" sz="3200" b="1" dirty="0" smtClean="0"/>
              <a:t>  parameter in  </a:t>
            </a:r>
            <a:r>
              <a:rPr lang="en-US" sz="3200" b="1" dirty="0" err="1" smtClean="0"/>
              <a:t>vsftpd.conf</a:t>
            </a:r>
            <a:endParaRPr lang="en-US" sz="3200" b="1" dirty="0" smtClean="0"/>
          </a:p>
          <a:p>
            <a:r>
              <a:rPr lang="en-US" sz="3200" b="1" dirty="0" smtClean="0"/>
              <a:t>And make that file in  cd /</a:t>
            </a:r>
            <a:r>
              <a:rPr lang="en-US" sz="3200" b="1" dirty="0" err="1" smtClean="0"/>
              <a:t>etc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vsftpd</a:t>
            </a:r>
            <a:endParaRPr lang="en-US" sz="3200" b="1" dirty="0" smtClean="0"/>
          </a:p>
          <a:p>
            <a:r>
              <a:rPr lang="en-US" sz="3200" b="1" dirty="0" smtClean="0"/>
              <a:t>Vim </a:t>
            </a:r>
            <a:r>
              <a:rPr lang="en-US" sz="3200" b="1" dirty="0" err="1" smtClean="0"/>
              <a:t>chroot_list</a:t>
            </a:r>
            <a:endParaRPr lang="en-US" sz="3200" b="1" dirty="0" smtClean="0"/>
          </a:p>
          <a:p>
            <a:r>
              <a:rPr lang="en-US" sz="3200" b="1" dirty="0" smtClean="0"/>
              <a:t>/</a:t>
            </a:r>
            <a:r>
              <a:rPr lang="en-US" sz="3200" b="1" dirty="0" err="1" smtClean="0"/>
              <a:t>etc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init.d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vsftpd</a:t>
            </a:r>
            <a:r>
              <a:rPr lang="en-US" sz="3200" b="1" dirty="0" smtClean="0"/>
              <a:t> restart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sz="3200" b="1" dirty="0" err="1" smtClean="0"/>
              <a:t>Var</a:t>
            </a:r>
            <a:r>
              <a:rPr lang="en-US" sz="3200" b="1" dirty="0" smtClean="0"/>
              <a:t>/ftp/pub</a:t>
            </a:r>
          </a:p>
        </p:txBody>
      </p:sp>
    </p:spTree>
    <p:extLst>
      <p:ext uri="{BB962C8B-B14F-4D97-AF65-F5344CB8AC3E}">
        <p14:creationId xmlns:p14="http://schemas.microsoft.com/office/powerpoint/2010/main" val="1043225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4919</TotalTime>
  <Words>172</Words>
  <Application>Microsoft Office PowerPoint</Application>
  <PresentationFormat>Widescreen</PresentationFormat>
  <Paragraphs>52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Calisto MT</vt:lpstr>
      <vt:lpstr>Trebuchet MS</vt:lpstr>
      <vt:lpstr>Wingdings 2</vt:lpstr>
      <vt:lpstr>Slate</vt:lpstr>
      <vt:lpstr>System &amp; Network           Administration (MCSA &amp; RHCSA)</vt:lpstr>
      <vt:lpstr>Firewall</vt:lpstr>
      <vt:lpstr>Firewall</vt:lpstr>
      <vt:lpstr>Firewall (cont)</vt:lpstr>
      <vt:lpstr>Network Manager</vt:lpstr>
      <vt:lpstr>FTP Server</vt:lpstr>
      <vt:lpstr>FTP Server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&amp; Network Administration</dc:title>
  <dc:creator>waseem</dc:creator>
  <cp:lastModifiedBy>waseem</cp:lastModifiedBy>
  <cp:revision>240</cp:revision>
  <dcterms:created xsi:type="dcterms:W3CDTF">2016-02-07T05:30:26Z</dcterms:created>
  <dcterms:modified xsi:type="dcterms:W3CDTF">2016-08-14T19:31:29Z</dcterms:modified>
</cp:coreProperties>
</file>