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40625" t="57292" r="10938" b="11458"/>
          <a:stretch>
            <a:fillRect/>
          </a:stretch>
        </p:blipFill>
        <p:spPr bwMode="auto">
          <a:xfrm>
            <a:off x="457200" y="1600200"/>
            <a:ext cx="836168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71324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algn="just"/>
            <a:r>
              <a:rPr lang="en-US" dirty="0" smtClean="0"/>
              <a:t>The basic element of a plane truss is the triangle.</a:t>
            </a:r>
          </a:p>
          <a:p>
            <a:pPr algn="just"/>
            <a:r>
              <a:rPr lang="en-US" dirty="0" smtClean="0"/>
              <a:t>Three bars joined by pins at their ends constitute a rigid frame.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886200"/>
            <a:ext cx="263071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above member is non collapsible and deformation of the members due to induced internal strains is negligible.</a:t>
            </a:r>
          </a:p>
          <a:p>
            <a:pPr algn="just"/>
            <a:r>
              <a:rPr lang="en-US" dirty="0" smtClean="0"/>
              <a:t>Four or more bars pin-jointed to form a polygon constitute a non rigid frame.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4267200"/>
            <a:ext cx="2743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Non rigid frame can be made rigid, or stable, by adding a diagonal bar joining A and D or B and C and thereby forming two triangles.</a:t>
            </a:r>
          </a:p>
          <a:p>
            <a:pPr algn="just"/>
            <a:r>
              <a:rPr lang="en-US" dirty="0" smtClean="0"/>
              <a:t>We can extend the structure by adding two end-connected bars, such as DE and CE or AF and DF.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191000"/>
            <a:ext cx="310201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These are pinned to two fixed joints. In this way the entire structure will remain rigid.</a:t>
            </a:r>
          </a:p>
          <a:p>
            <a:pPr algn="just"/>
            <a:r>
              <a:rPr lang="en-US" dirty="0" smtClean="0"/>
              <a:t>Structures built from a basic triangle in these manners described above are known as simple trusses.</a:t>
            </a:r>
          </a:p>
          <a:p>
            <a:pPr algn="just"/>
            <a:r>
              <a:rPr lang="en-US" dirty="0" smtClean="0"/>
              <a:t>When more members are present than are needed to prevent collapse, the truss is statically indeterminate.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statically indeterminate truss cannot be analyzed by the equations of equilibrium alone.</a:t>
            </a:r>
          </a:p>
          <a:p>
            <a:pPr algn="just"/>
            <a:r>
              <a:rPr lang="en-US" dirty="0" smtClean="0"/>
              <a:t>Additional members or supports which are not necessary for maintaining the equilibrium configuration are called redundant.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To design a truss following steps are needed</a:t>
            </a:r>
          </a:p>
          <a:p>
            <a:pPr algn="just"/>
            <a:r>
              <a:rPr lang="en-US" dirty="0" smtClean="0"/>
              <a:t>Assume all members to be two-force members</a:t>
            </a:r>
          </a:p>
          <a:p>
            <a:pPr algn="just"/>
            <a:r>
              <a:rPr lang="en-US" dirty="0" smtClean="0"/>
              <a:t>The two forces are applied at the ends of the member equal, opposite, and collinear for equilibrium.</a:t>
            </a:r>
          </a:p>
          <a:p>
            <a:pPr algn="just"/>
            <a:r>
              <a:rPr lang="en-US" dirty="0" smtClean="0"/>
              <a:t>Select appropriate sizes and structural shapes to withstand the forces.</a:t>
            </a:r>
          </a:p>
          <a:p>
            <a:pPr algn="just"/>
            <a:r>
              <a:rPr lang="en-US" dirty="0" smtClean="0"/>
              <a:t>Determine the forces in the various members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66406" t="30208" r="6250" b="33333"/>
          <a:stretch>
            <a:fillRect/>
          </a:stretch>
        </p:blipFill>
        <p:spPr bwMode="auto">
          <a:xfrm>
            <a:off x="1524000" y="228600"/>
            <a:ext cx="6400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Truss Connections and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welded or riveted connections are used to join structural members, we may usually assume that the connection is a pin joint if the centerlines of the members are concurrent at the joint.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733800"/>
            <a:ext cx="4724400" cy="285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just"/>
            <a:r>
              <a:rPr lang="en-US" dirty="0" smtClean="0"/>
              <a:t>We will focus on the forces of action and reaction between the connected members.</a:t>
            </a:r>
          </a:p>
          <a:p>
            <a:pPr algn="just"/>
            <a:r>
              <a:rPr lang="en-US" dirty="0" smtClean="0"/>
              <a:t>Connected system of members built to support  and to safely withstand the loads applied to it is called Engineering structure.</a:t>
            </a:r>
          </a:p>
          <a:p>
            <a:pPr algn="just"/>
            <a:r>
              <a:rPr lang="en-US" dirty="0" smtClean="0"/>
              <a:t>To determine the forces internal to an engineering structure, we will carry out following procedure.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Truss Connections and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the analysis of simple trusses all external forces are applied at the pin connections.</a:t>
            </a:r>
          </a:p>
          <a:p>
            <a:pPr algn="just"/>
            <a:r>
              <a:rPr lang="en-US" dirty="0" smtClean="0"/>
              <a:t>For large trusses, a roller support is used at one of the supports to provide for expansion and contraction due to temperature changes and for deformation from applied loads.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and External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If a plane truss has more external supports than are necessary to ensure a stable equilibrium, the truss as a whole is statically indeterminate.</a:t>
            </a:r>
          </a:p>
          <a:p>
            <a:pPr algn="just"/>
            <a:r>
              <a:rPr lang="en-US" dirty="0" smtClean="0"/>
              <a:t>The extra supports are external redundancy.</a:t>
            </a:r>
          </a:p>
          <a:p>
            <a:pPr algn="just"/>
            <a:r>
              <a:rPr lang="en-US" dirty="0" smtClean="0"/>
              <a:t> If a truss has more internal members than are necessary to prevent collapse when the truss is removed from its supports, then the extra members constitute internal redundancy</a:t>
            </a:r>
          </a:p>
          <a:p>
            <a:pPr algn="just"/>
            <a:r>
              <a:rPr lang="en-US" dirty="0" smtClean="0"/>
              <a:t>The truss is again statically indeterminate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and External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For a truss which is statically determinate externally, there is a definite relation between the number of its members and the number of its joints necessary for internal stability without redundancy.</a:t>
            </a:r>
          </a:p>
          <a:p>
            <a:pPr algn="just"/>
            <a:r>
              <a:rPr lang="en-US" dirty="0" smtClean="0"/>
              <a:t>Because we can specify the equilibrium of each joint by two scalar force equations, there are in all 2j such equations for a truss with j joints.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and External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For the entire truss composed of m two-force members and having the maximum of three unknown support reactions, there are in all </a:t>
            </a:r>
          </a:p>
          <a:p>
            <a:pPr algn="just">
              <a:buNone/>
            </a:pPr>
            <a:r>
              <a:rPr lang="en-US" dirty="0" smtClean="0"/>
              <a:t>    m+3 unknowns</a:t>
            </a:r>
          </a:p>
          <a:p>
            <a:pPr algn="just"/>
            <a:r>
              <a:rPr lang="en-US" dirty="0" smtClean="0"/>
              <a:t>Thus, for any plane truss, the equation m+3=2j will be satisfied if the truss is statically determinate internally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and External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m+3&gt;2j, there are more members than independent equations, and the truss is statically indeterminate internally with redundant members present.</a:t>
            </a:r>
          </a:p>
          <a:p>
            <a:pPr algn="just"/>
            <a:r>
              <a:rPr lang="en-US" dirty="0" smtClean="0"/>
              <a:t>If m+3&lt;2j, there is a deficiency of internal members, and the truss is unstable and will collapse under load.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7696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514600"/>
            <a:ext cx="5410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954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978152"/>
            <a:ext cx="6629400" cy="3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514600" y="533400"/>
            <a:ext cx="31242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00B0F0"/>
                </a:solidFill>
              </a:rPr>
              <a:t>Problem 4/5</a:t>
            </a:r>
            <a:endParaRPr lang="en-US" sz="25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Assignment at home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4/3</a:t>
            </a:r>
            <a:r>
              <a:rPr lang="en-US" dirty="0" smtClean="0"/>
              <a:t>, 4/4, 4/6, 4/9, 4/11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Dismember the structure.</a:t>
            </a:r>
          </a:p>
          <a:p>
            <a:pPr algn="just"/>
            <a:r>
              <a:rPr lang="en-US" dirty="0" smtClean="0"/>
              <a:t>Analyze separate free-body diagrams of individual members or combination of members.</a:t>
            </a:r>
          </a:p>
          <a:p>
            <a:pPr algn="just"/>
            <a:r>
              <a:rPr lang="en-US" dirty="0" smtClean="0"/>
              <a:t>Analysis requires careful application of Newton’s third law.</a:t>
            </a:r>
          </a:p>
          <a:p>
            <a:pPr algn="just"/>
            <a:r>
              <a:rPr lang="en-US" dirty="0" smtClean="0"/>
              <a:t>Each action is accompanied by an equal and opposite reaction.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We will analyze the internal forces acting in several types of structures, namely, trusses, frames, and machines.</a:t>
            </a:r>
          </a:p>
          <a:p>
            <a:pPr algn="just"/>
            <a:r>
              <a:rPr lang="en-US" dirty="0" smtClean="0"/>
              <a:t>In this treatment we consider only statically determinate structures, which do not have more supporting constraints than are necessary to maintain an equilibrium configuration.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truss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framework composed of members joined at their ends to form a rigid structure is called a truss.</a:t>
            </a:r>
          </a:p>
          <a:p>
            <a:pPr algn="just"/>
            <a:r>
              <a:rPr lang="en-US" dirty="0" smtClean="0"/>
              <a:t>Bridges, roof supports and other such structures are common examples of trusses.</a:t>
            </a:r>
          </a:p>
          <a:p>
            <a:pPr algn="just"/>
            <a:r>
              <a:rPr lang="en-US" dirty="0" smtClean="0"/>
              <a:t>Structural members commonly used are I-beams, channels, angles, bars, and special shapes.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truss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These are fastened together at their ends by welding, riveted connections, or large bolts or pins.</a:t>
            </a:r>
          </a:p>
          <a:p>
            <a:pPr algn="just"/>
            <a:r>
              <a:rPr lang="en-US" dirty="0" smtClean="0"/>
              <a:t>When the members of the truss lie essentially in a single plane, the truss is called a plane truss.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143000"/>
            <a:ext cx="73152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truss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bridges and similar structures, plane trusses are commonly utilized in pairs with one truss assembly placed on each side of the structure.</a:t>
            </a:r>
          </a:p>
          <a:p>
            <a:pPr algn="just"/>
            <a:r>
              <a:rPr lang="en-US" dirty="0" smtClean="0"/>
              <a:t>The combined weight of the roadway and vehicles is transferred to the longitudinal stringers, then to the cross beams.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Then weight of the stringers and cross beams is transferred to the upper joints of the two plane trusses which form the vertical sides of the structure.</a:t>
            </a:r>
          </a:p>
          <a:p>
            <a:pPr algn="just"/>
            <a:r>
              <a:rPr lang="en-US" dirty="0" smtClean="0"/>
              <a:t>The forces L represent the joint loadings.</a:t>
            </a:r>
          </a:p>
          <a:p>
            <a:pPr algn="just"/>
            <a:r>
              <a:rPr lang="en-US" dirty="0" smtClean="0"/>
              <a:t>Some examples of commonly used trusses which can be analyzed as plane trusses are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Plane truss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926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Structures</vt:lpstr>
      <vt:lpstr>Introduction</vt:lpstr>
      <vt:lpstr>Introduction</vt:lpstr>
      <vt:lpstr>Introduction</vt:lpstr>
      <vt:lpstr>Plane truss</vt:lpstr>
      <vt:lpstr>Plane truss</vt:lpstr>
      <vt:lpstr>Slide 7</vt:lpstr>
      <vt:lpstr>Plane truss</vt:lpstr>
      <vt:lpstr>Plane truss</vt:lpstr>
      <vt:lpstr>Slide 10</vt:lpstr>
      <vt:lpstr>Slide 11</vt:lpstr>
      <vt:lpstr>Simple Trusses</vt:lpstr>
      <vt:lpstr>Simple Trusses</vt:lpstr>
      <vt:lpstr>Simple Trusses</vt:lpstr>
      <vt:lpstr>Simple Trusses</vt:lpstr>
      <vt:lpstr>Simple Trusses</vt:lpstr>
      <vt:lpstr>Truss Design</vt:lpstr>
      <vt:lpstr>Slide 18</vt:lpstr>
      <vt:lpstr>Truss Connections and Supports</vt:lpstr>
      <vt:lpstr>Truss Connections and Supports</vt:lpstr>
      <vt:lpstr>Internal and External Redundancy</vt:lpstr>
      <vt:lpstr>Internal and External Redundancy</vt:lpstr>
      <vt:lpstr>Internal and External Redundancy</vt:lpstr>
      <vt:lpstr>Internal and External Redundancy</vt:lpstr>
      <vt:lpstr>Slide 25</vt:lpstr>
      <vt:lpstr>Slide 26</vt:lpstr>
      <vt:lpstr>Assignment at home 4/3, 4/4, 4/6, 4/9, 4/11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</dc:title>
  <dc:creator>NASSIR ABBAS</dc:creator>
  <cp:lastModifiedBy>Engr. Nasir</cp:lastModifiedBy>
  <cp:revision>90</cp:revision>
  <dcterms:created xsi:type="dcterms:W3CDTF">2006-08-16T00:00:00Z</dcterms:created>
  <dcterms:modified xsi:type="dcterms:W3CDTF">2020-04-19T08:12:14Z</dcterms:modified>
</cp:coreProperties>
</file>