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71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A9A-E9D2-45A2-9E2D-DB5E5504B9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3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91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6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1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20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6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0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4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0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smtClean="0"/>
              <a:t>Entity Framework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000" dirty="0"/>
              <a:t>A</a:t>
            </a:r>
            <a:r>
              <a:rPr lang="en-US" sz="3000" dirty="0" smtClean="0"/>
              <a:t>n </a:t>
            </a:r>
            <a:r>
              <a:rPr lang="en-US" sz="3000" dirty="0"/>
              <a:t>Object/Relational Mapping (ORM) </a:t>
            </a:r>
            <a:r>
              <a:rPr lang="en-US" sz="3000" dirty="0" smtClean="0"/>
              <a:t>framework</a:t>
            </a:r>
          </a:p>
          <a:p>
            <a:pPr lvl="1"/>
            <a:r>
              <a:rPr lang="en-US" sz="3000" dirty="0"/>
              <a:t>E</a:t>
            </a:r>
            <a:r>
              <a:rPr lang="en-US" sz="3000" dirty="0" smtClean="0"/>
              <a:t>nables </a:t>
            </a:r>
            <a:r>
              <a:rPr lang="en-US" sz="3000" dirty="0"/>
              <a:t>developers to work with relational data as domain-specific </a:t>
            </a:r>
            <a:r>
              <a:rPr lang="en-US" sz="3000" dirty="0" smtClean="0"/>
              <a:t>objects. </a:t>
            </a:r>
          </a:p>
          <a:p>
            <a:pPr lvl="1"/>
            <a:r>
              <a:rPr lang="en-US" sz="3000" dirty="0" smtClean="0"/>
              <a:t>Eliminating </a:t>
            </a:r>
            <a:r>
              <a:rPr lang="en-US" sz="3000" dirty="0"/>
              <a:t>the need for most of the data access plumbing code that developers usually need to write</a:t>
            </a:r>
            <a:r>
              <a:rPr lang="en-US" sz="3000" dirty="0" smtClean="0"/>
              <a:t>.</a:t>
            </a:r>
          </a:p>
          <a:p>
            <a:pPr lvl="1"/>
            <a:r>
              <a:rPr lang="en-US" sz="3000" dirty="0"/>
              <a:t>Uses LINQ</a:t>
            </a:r>
          </a:p>
        </p:txBody>
      </p:sp>
    </p:spTree>
    <p:extLst>
      <p:ext uri="{BB962C8B-B14F-4D97-AF65-F5344CB8AC3E}">
        <p14:creationId xmlns:p14="http://schemas.microsoft.com/office/powerpoint/2010/main" val="225283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543" y="581891"/>
            <a:ext cx="6229262" cy="5611091"/>
          </a:xfrm>
        </p:spPr>
      </p:pic>
    </p:spTree>
    <p:extLst>
      <p:ext uri="{BB962C8B-B14F-4D97-AF65-F5344CB8AC3E}">
        <p14:creationId xmlns:p14="http://schemas.microsoft.com/office/powerpoint/2010/main" val="185520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871" y="393291"/>
            <a:ext cx="10610031" cy="567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100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1883</TotalTime>
  <Words>43</Words>
  <Application>Microsoft Office PowerPoint</Application>
  <PresentationFormat>Widescreen</PresentationFormat>
  <Paragraphs>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Entity Framework</vt:lpstr>
      <vt:lpstr>Entity Framework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104</cp:revision>
  <dcterms:created xsi:type="dcterms:W3CDTF">2017-09-16T08:10:13Z</dcterms:created>
  <dcterms:modified xsi:type="dcterms:W3CDTF">2020-03-17T14:05:42Z</dcterms:modified>
</cp:coreProperties>
</file>