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9144000" cy="6858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mtaz" initials="m" lastIdx="1" clrIdx="0">
    <p:extLst>
      <p:ext uri="{19B8F6BF-5375-455C-9EA6-DF929625EA0E}">
        <p15:presenceInfo xmlns:p15="http://schemas.microsoft.com/office/powerpoint/2012/main" userId="06f53d98cca2de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2T01:32:42.269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51876" y="0"/>
            <a:ext cx="992124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60.png"/><Relationship Id="rId7" Type="http://schemas.openxmlformats.org/officeDocument/2006/relationships/image" Target="../media/image7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50.png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60A1AD-4E87-46E9-9494-0EB782CAE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27767" r="20833" b="18874"/>
          <a:stretch/>
        </p:blipFill>
        <p:spPr>
          <a:xfrm>
            <a:off x="-28732" y="0"/>
            <a:ext cx="9172731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7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7527" y="415416"/>
            <a:ext cx="5415216" cy="338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75834" y="516762"/>
            <a:ext cx="78740" cy="121285"/>
          </a:xfrm>
          <a:custGeom>
            <a:avLst/>
            <a:gdLst/>
            <a:ahLst/>
            <a:cxnLst/>
            <a:rect l="l" t="t" r="r" b="b"/>
            <a:pathLst>
              <a:path w="78739" h="121284">
                <a:moveTo>
                  <a:pt x="39369" y="0"/>
                </a:moveTo>
                <a:lnTo>
                  <a:pt x="0" y="120776"/>
                </a:lnTo>
                <a:lnTo>
                  <a:pt x="78612" y="120776"/>
                </a:lnTo>
                <a:lnTo>
                  <a:pt x="3936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761" y="469645"/>
            <a:ext cx="125856" cy="227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07464" y="469519"/>
            <a:ext cx="96519" cy="95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46652" y="466090"/>
            <a:ext cx="167004" cy="2371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83127" y="466090"/>
            <a:ext cx="167005" cy="2371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0736" y="466090"/>
            <a:ext cx="167004" cy="2371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7003" y="421258"/>
            <a:ext cx="205740" cy="327025"/>
          </a:xfrm>
          <a:custGeom>
            <a:avLst/>
            <a:gdLst/>
            <a:ahLst/>
            <a:cxnLst/>
            <a:rect l="l" t="t" r="r" b="b"/>
            <a:pathLst>
              <a:path w="205739" h="327025">
                <a:moveTo>
                  <a:pt x="0" y="0"/>
                </a:moveTo>
                <a:lnTo>
                  <a:pt x="58038" y="0"/>
                </a:lnTo>
                <a:lnTo>
                  <a:pt x="58038" y="275463"/>
                </a:lnTo>
                <a:lnTo>
                  <a:pt x="205740" y="275463"/>
                </a:lnTo>
                <a:lnTo>
                  <a:pt x="205740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94020" y="421258"/>
            <a:ext cx="205740" cy="327025"/>
          </a:xfrm>
          <a:custGeom>
            <a:avLst/>
            <a:gdLst/>
            <a:ahLst/>
            <a:cxnLst/>
            <a:rect l="l" t="t" r="r" b="b"/>
            <a:pathLst>
              <a:path w="205739" h="327025">
                <a:moveTo>
                  <a:pt x="0" y="0"/>
                </a:moveTo>
                <a:lnTo>
                  <a:pt x="58038" y="0"/>
                </a:lnTo>
                <a:lnTo>
                  <a:pt x="58038" y="275463"/>
                </a:lnTo>
                <a:lnTo>
                  <a:pt x="205739" y="275463"/>
                </a:lnTo>
                <a:lnTo>
                  <a:pt x="205739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34001" y="421258"/>
            <a:ext cx="334010" cy="331470"/>
          </a:xfrm>
          <a:custGeom>
            <a:avLst/>
            <a:gdLst/>
            <a:ahLst/>
            <a:cxnLst/>
            <a:rect l="l" t="t" r="r" b="b"/>
            <a:pathLst>
              <a:path w="334010" h="331470">
                <a:moveTo>
                  <a:pt x="65912" y="0"/>
                </a:moveTo>
                <a:lnTo>
                  <a:pt x="96647" y="0"/>
                </a:lnTo>
                <a:lnTo>
                  <a:pt x="167512" y="220344"/>
                </a:lnTo>
                <a:lnTo>
                  <a:pt x="236600" y="0"/>
                </a:lnTo>
                <a:lnTo>
                  <a:pt x="267208" y="0"/>
                </a:lnTo>
                <a:lnTo>
                  <a:pt x="334010" y="327278"/>
                </a:lnTo>
                <a:lnTo>
                  <a:pt x="277749" y="327278"/>
                </a:lnTo>
                <a:lnTo>
                  <a:pt x="243839" y="150875"/>
                </a:lnTo>
                <a:lnTo>
                  <a:pt x="177926" y="331469"/>
                </a:lnTo>
                <a:lnTo>
                  <a:pt x="157225" y="331469"/>
                </a:lnTo>
                <a:lnTo>
                  <a:pt x="91312" y="150875"/>
                </a:lnTo>
                <a:lnTo>
                  <a:pt x="56007" y="327278"/>
                </a:lnTo>
                <a:lnTo>
                  <a:pt x="0" y="327278"/>
                </a:lnTo>
                <a:lnTo>
                  <a:pt x="659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24528" y="421258"/>
            <a:ext cx="215900" cy="327025"/>
          </a:xfrm>
          <a:custGeom>
            <a:avLst/>
            <a:gdLst/>
            <a:ahLst/>
            <a:cxnLst/>
            <a:rect l="l" t="t" r="r" b="b"/>
            <a:pathLst>
              <a:path w="215900" h="327025">
                <a:moveTo>
                  <a:pt x="0" y="0"/>
                </a:moveTo>
                <a:lnTo>
                  <a:pt x="215392" y="0"/>
                </a:lnTo>
                <a:lnTo>
                  <a:pt x="215392" y="51562"/>
                </a:lnTo>
                <a:lnTo>
                  <a:pt x="58038" y="51562"/>
                </a:lnTo>
                <a:lnTo>
                  <a:pt x="58038" y="128142"/>
                </a:lnTo>
                <a:lnTo>
                  <a:pt x="172974" y="128142"/>
                </a:lnTo>
                <a:lnTo>
                  <a:pt x="172974" y="177418"/>
                </a:lnTo>
                <a:lnTo>
                  <a:pt x="58038" y="177418"/>
                </a:lnTo>
                <a:lnTo>
                  <a:pt x="5803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61003" y="421258"/>
            <a:ext cx="238125" cy="331470"/>
          </a:xfrm>
          <a:custGeom>
            <a:avLst/>
            <a:gdLst/>
            <a:ahLst/>
            <a:cxnLst/>
            <a:rect l="l" t="t" r="r" b="b"/>
            <a:pathLst>
              <a:path w="238125" h="331470">
                <a:moveTo>
                  <a:pt x="0" y="0"/>
                </a:moveTo>
                <a:lnTo>
                  <a:pt x="27812" y="0"/>
                </a:lnTo>
                <a:lnTo>
                  <a:pt x="182372" y="197357"/>
                </a:lnTo>
                <a:lnTo>
                  <a:pt x="182372" y="0"/>
                </a:lnTo>
                <a:lnTo>
                  <a:pt x="238125" y="0"/>
                </a:lnTo>
                <a:lnTo>
                  <a:pt x="238125" y="331469"/>
                </a:lnTo>
                <a:lnTo>
                  <a:pt x="214503" y="331469"/>
                </a:lnTo>
                <a:lnTo>
                  <a:pt x="55753" y="124587"/>
                </a:lnTo>
                <a:lnTo>
                  <a:pt x="55753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13964" y="421258"/>
            <a:ext cx="58419" cy="327025"/>
          </a:xfrm>
          <a:custGeom>
            <a:avLst/>
            <a:gdLst/>
            <a:ahLst/>
            <a:cxnLst/>
            <a:rect l="l" t="t" r="r" b="b"/>
            <a:pathLst>
              <a:path w="58419" h="327025">
                <a:moveTo>
                  <a:pt x="0" y="0"/>
                </a:moveTo>
                <a:lnTo>
                  <a:pt x="58038" y="0"/>
                </a:lnTo>
                <a:lnTo>
                  <a:pt x="5803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03448" y="421258"/>
            <a:ext cx="271145" cy="327025"/>
          </a:xfrm>
          <a:custGeom>
            <a:avLst/>
            <a:gdLst/>
            <a:ahLst/>
            <a:cxnLst/>
            <a:rect l="l" t="t" r="r" b="b"/>
            <a:pathLst>
              <a:path w="271144" h="327025">
                <a:moveTo>
                  <a:pt x="0" y="0"/>
                </a:moveTo>
                <a:lnTo>
                  <a:pt x="270763" y="0"/>
                </a:lnTo>
                <a:lnTo>
                  <a:pt x="270763" y="51562"/>
                </a:lnTo>
                <a:lnTo>
                  <a:pt x="162051" y="51562"/>
                </a:lnTo>
                <a:lnTo>
                  <a:pt x="162051" y="327025"/>
                </a:lnTo>
                <a:lnTo>
                  <a:pt x="104012" y="327025"/>
                </a:lnTo>
                <a:lnTo>
                  <a:pt x="104012" y="51562"/>
                </a:lnTo>
                <a:lnTo>
                  <a:pt x="0" y="515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42744" y="421258"/>
            <a:ext cx="243204" cy="332740"/>
          </a:xfrm>
          <a:custGeom>
            <a:avLst/>
            <a:gdLst/>
            <a:ahLst/>
            <a:cxnLst/>
            <a:rect l="l" t="t" r="r" b="b"/>
            <a:pathLst>
              <a:path w="243205" h="332740">
                <a:moveTo>
                  <a:pt x="0" y="0"/>
                </a:moveTo>
                <a:lnTo>
                  <a:pt x="58038" y="0"/>
                </a:lnTo>
                <a:lnTo>
                  <a:pt x="58038" y="221614"/>
                </a:lnTo>
                <a:lnTo>
                  <a:pt x="59039" y="234215"/>
                </a:lnTo>
                <a:lnTo>
                  <a:pt x="82875" y="271781"/>
                </a:lnTo>
                <a:lnTo>
                  <a:pt x="118237" y="281050"/>
                </a:lnTo>
                <a:lnTo>
                  <a:pt x="133147" y="280029"/>
                </a:lnTo>
                <a:lnTo>
                  <a:pt x="174926" y="255960"/>
                </a:lnTo>
                <a:lnTo>
                  <a:pt x="184785" y="220599"/>
                </a:lnTo>
                <a:lnTo>
                  <a:pt x="184785" y="0"/>
                </a:lnTo>
                <a:lnTo>
                  <a:pt x="242824" y="0"/>
                </a:lnTo>
                <a:lnTo>
                  <a:pt x="242824" y="225043"/>
                </a:lnTo>
                <a:lnTo>
                  <a:pt x="240706" y="248906"/>
                </a:lnTo>
                <a:lnTo>
                  <a:pt x="223803" y="288391"/>
                </a:lnTo>
                <a:lnTo>
                  <a:pt x="190682" y="316539"/>
                </a:lnTo>
                <a:lnTo>
                  <a:pt x="145534" y="330827"/>
                </a:lnTo>
                <a:lnTo>
                  <a:pt x="118744" y="332613"/>
                </a:lnTo>
                <a:lnTo>
                  <a:pt x="91886" y="330872"/>
                </a:lnTo>
                <a:lnTo>
                  <a:pt x="47932" y="316914"/>
                </a:lnTo>
                <a:lnTo>
                  <a:pt x="17359" y="289244"/>
                </a:lnTo>
                <a:lnTo>
                  <a:pt x="1928" y="249291"/>
                </a:lnTo>
                <a:lnTo>
                  <a:pt x="0" y="2247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8682" y="421258"/>
            <a:ext cx="271145" cy="327025"/>
          </a:xfrm>
          <a:custGeom>
            <a:avLst/>
            <a:gdLst/>
            <a:ahLst/>
            <a:cxnLst/>
            <a:rect l="l" t="t" r="r" b="b"/>
            <a:pathLst>
              <a:path w="271144" h="327025">
                <a:moveTo>
                  <a:pt x="0" y="0"/>
                </a:moveTo>
                <a:lnTo>
                  <a:pt x="270789" y="0"/>
                </a:lnTo>
                <a:lnTo>
                  <a:pt x="270789" y="51562"/>
                </a:lnTo>
                <a:lnTo>
                  <a:pt x="162064" y="51562"/>
                </a:lnTo>
                <a:lnTo>
                  <a:pt x="162064" y="327025"/>
                </a:lnTo>
                <a:lnTo>
                  <a:pt x="104025" y="327025"/>
                </a:lnTo>
                <a:lnTo>
                  <a:pt x="104025" y="51562"/>
                </a:lnTo>
                <a:lnTo>
                  <a:pt x="0" y="515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2901" y="421258"/>
            <a:ext cx="238760" cy="331470"/>
          </a:xfrm>
          <a:custGeom>
            <a:avLst/>
            <a:gdLst/>
            <a:ahLst/>
            <a:cxnLst/>
            <a:rect l="l" t="t" r="r" b="b"/>
            <a:pathLst>
              <a:path w="238759" h="331470">
                <a:moveTo>
                  <a:pt x="0" y="0"/>
                </a:moveTo>
                <a:lnTo>
                  <a:pt x="27901" y="0"/>
                </a:lnTo>
                <a:lnTo>
                  <a:pt x="182384" y="197357"/>
                </a:lnTo>
                <a:lnTo>
                  <a:pt x="182384" y="0"/>
                </a:lnTo>
                <a:lnTo>
                  <a:pt x="238201" y="0"/>
                </a:lnTo>
                <a:lnTo>
                  <a:pt x="238201" y="331469"/>
                </a:lnTo>
                <a:lnTo>
                  <a:pt x="214528" y="331469"/>
                </a:lnTo>
                <a:lnTo>
                  <a:pt x="55803" y="124587"/>
                </a:lnTo>
                <a:lnTo>
                  <a:pt x="55803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7527" y="421258"/>
            <a:ext cx="58419" cy="327025"/>
          </a:xfrm>
          <a:custGeom>
            <a:avLst/>
            <a:gdLst/>
            <a:ahLst/>
            <a:cxnLst/>
            <a:rect l="l" t="t" r="r" b="b"/>
            <a:pathLst>
              <a:path w="58420" h="327025">
                <a:moveTo>
                  <a:pt x="0" y="0"/>
                </a:moveTo>
                <a:lnTo>
                  <a:pt x="58039" y="0"/>
                </a:lnTo>
                <a:lnTo>
                  <a:pt x="58039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48611" y="418973"/>
            <a:ext cx="242570" cy="329565"/>
          </a:xfrm>
          <a:custGeom>
            <a:avLst/>
            <a:gdLst/>
            <a:ahLst/>
            <a:cxnLst/>
            <a:rect l="l" t="t" r="r" b="b"/>
            <a:pathLst>
              <a:path w="242569" h="329565">
                <a:moveTo>
                  <a:pt x="87249" y="0"/>
                </a:moveTo>
                <a:lnTo>
                  <a:pt x="151272" y="10477"/>
                </a:lnTo>
                <a:lnTo>
                  <a:pt x="200532" y="41910"/>
                </a:lnTo>
                <a:lnTo>
                  <a:pt x="231965" y="90598"/>
                </a:lnTo>
                <a:lnTo>
                  <a:pt x="242443" y="152907"/>
                </a:lnTo>
                <a:lnTo>
                  <a:pt x="237722" y="206808"/>
                </a:lnTo>
                <a:lnTo>
                  <a:pt x="223562" y="250909"/>
                </a:lnTo>
                <a:lnTo>
                  <a:pt x="199961" y="285210"/>
                </a:lnTo>
                <a:lnTo>
                  <a:pt x="166920" y="309710"/>
                </a:lnTo>
                <a:lnTo>
                  <a:pt x="124438" y="324410"/>
                </a:lnTo>
                <a:lnTo>
                  <a:pt x="72517" y="329311"/>
                </a:lnTo>
                <a:lnTo>
                  <a:pt x="0" y="329311"/>
                </a:lnTo>
                <a:lnTo>
                  <a:pt x="0" y="2539"/>
                </a:lnTo>
                <a:lnTo>
                  <a:pt x="31456" y="1446"/>
                </a:lnTo>
                <a:lnTo>
                  <a:pt x="56483" y="650"/>
                </a:lnTo>
                <a:lnTo>
                  <a:pt x="75080" y="164"/>
                </a:lnTo>
                <a:lnTo>
                  <a:pt x="8724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8117" y="417830"/>
            <a:ext cx="251460" cy="330835"/>
          </a:xfrm>
          <a:custGeom>
            <a:avLst/>
            <a:gdLst/>
            <a:ahLst/>
            <a:cxnLst/>
            <a:rect l="l" t="t" r="r" b="b"/>
            <a:pathLst>
              <a:path w="251459" h="330834">
                <a:moveTo>
                  <a:pt x="90589" y="0"/>
                </a:moveTo>
                <a:lnTo>
                  <a:pt x="145095" y="6044"/>
                </a:lnTo>
                <a:lnTo>
                  <a:pt x="184029" y="24161"/>
                </a:lnTo>
                <a:lnTo>
                  <a:pt x="207389" y="54328"/>
                </a:lnTo>
                <a:lnTo>
                  <a:pt x="215176" y="96520"/>
                </a:lnTo>
                <a:lnTo>
                  <a:pt x="214104" y="110686"/>
                </a:lnTo>
                <a:lnTo>
                  <a:pt x="198031" y="149352"/>
                </a:lnTo>
                <a:lnTo>
                  <a:pt x="167223" y="177319"/>
                </a:lnTo>
                <a:lnTo>
                  <a:pt x="154724" y="183134"/>
                </a:lnTo>
                <a:lnTo>
                  <a:pt x="251371" y="330454"/>
                </a:lnTo>
                <a:lnTo>
                  <a:pt x="184442" y="330454"/>
                </a:lnTo>
                <a:lnTo>
                  <a:pt x="97066" y="195453"/>
                </a:lnTo>
                <a:lnTo>
                  <a:pt x="89829" y="195212"/>
                </a:lnTo>
                <a:lnTo>
                  <a:pt x="81270" y="194865"/>
                </a:lnTo>
                <a:lnTo>
                  <a:pt x="71402" y="194399"/>
                </a:lnTo>
                <a:lnTo>
                  <a:pt x="60236" y="193802"/>
                </a:lnTo>
                <a:lnTo>
                  <a:pt x="60236" y="330454"/>
                </a:lnTo>
                <a:lnTo>
                  <a:pt x="0" y="330454"/>
                </a:lnTo>
                <a:lnTo>
                  <a:pt x="0" y="3429"/>
                </a:lnTo>
                <a:lnTo>
                  <a:pt x="4201" y="3313"/>
                </a:lnTo>
                <a:lnTo>
                  <a:pt x="11891" y="2984"/>
                </a:lnTo>
                <a:lnTo>
                  <a:pt x="23076" y="2464"/>
                </a:lnTo>
                <a:lnTo>
                  <a:pt x="37757" y="1778"/>
                </a:lnTo>
                <a:lnTo>
                  <a:pt x="53352" y="1017"/>
                </a:lnTo>
                <a:lnTo>
                  <a:pt x="67363" y="460"/>
                </a:lnTo>
                <a:lnTo>
                  <a:pt x="79780" y="117"/>
                </a:lnTo>
                <a:lnTo>
                  <a:pt x="90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72075" y="416813"/>
            <a:ext cx="287655" cy="331470"/>
          </a:xfrm>
          <a:custGeom>
            <a:avLst/>
            <a:gdLst/>
            <a:ahLst/>
            <a:cxnLst/>
            <a:rect l="l" t="t" r="r" b="b"/>
            <a:pathLst>
              <a:path w="287654" h="331470">
                <a:moveTo>
                  <a:pt x="130301" y="0"/>
                </a:moveTo>
                <a:lnTo>
                  <a:pt x="155828" y="0"/>
                </a:lnTo>
                <a:lnTo>
                  <a:pt x="287274" y="331470"/>
                </a:lnTo>
                <a:lnTo>
                  <a:pt x="223265" y="331470"/>
                </a:lnTo>
                <a:lnTo>
                  <a:pt x="199389" y="265175"/>
                </a:lnTo>
                <a:lnTo>
                  <a:pt x="87249" y="265175"/>
                </a:lnTo>
                <a:lnTo>
                  <a:pt x="64515" y="331470"/>
                </a:lnTo>
                <a:lnTo>
                  <a:pt x="0" y="331470"/>
                </a:lnTo>
                <a:lnTo>
                  <a:pt x="1303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14290" y="415670"/>
            <a:ext cx="198120" cy="338455"/>
          </a:xfrm>
          <a:custGeom>
            <a:avLst/>
            <a:gdLst/>
            <a:ahLst/>
            <a:cxnLst/>
            <a:rect l="l" t="t" r="r" b="b"/>
            <a:pathLst>
              <a:path w="198120" h="338455">
                <a:moveTo>
                  <a:pt x="99695" y="0"/>
                </a:moveTo>
                <a:lnTo>
                  <a:pt x="126196" y="1331"/>
                </a:lnTo>
                <a:lnTo>
                  <a:pt x="148923" y="5318"/>
                </a:lnTo>
                <a:lnTo>
                  <a:pt x="167864" y="11947"/>
                </a:lnTo>
                <a:lnTo>
                  <a:pt x="183007" y="21208"/>
                </a:lnTo>
                <a:lnTo>
                  <a:pt x="165354" y="71246"/>
                </a:lnTo>
                <a:lnTo>
                  <a:pt x="149879" y="61652"/>
                </a:lnTo>
                <a:lnTo>
                  <a:pt x="133953" y="54784"/>
                </a:lnTo>
                <a:lnTo>
                  <a:pt x="117598" y="50655"/>
                </a:lnTo>
                <a:lnTo>
                  <a:pt x="100837" y="49275"/>
                </a:lnTo>
                <a:lnTo>
                  <a:pt x="91386" y="49942"/>
                </a:lnTo>
                <a:lnTo>
                  <a:pt x="59364" y="79410"/>
                </a:lnTo>
                <a:lnTo>
                  <a:pt x="58674" y="87502"/>
                </a:lnTo>
                <a:lnTo>
                  <a:pt x="62557" y="101721"/>
                </a:lnTo>
                <a:lnTo>
                  <a:pt x="74215" y="116189"/>
                </a:lnTo>
                <a:lnTo>
                  <a:pt x="93660" y="130919"/>
                </a:lnTo>
                <a:lnTo>
                  <a:pt x="120904" y="145923"/>
                </a:lnTo>
                <a:lnTo>
                  <a:pt x="136217" y="153832"/>
                </a:lnTo>
                <a:lnTo>
                  <a:pt x="149209" y="161385"/>
                </a:lnTo>
                <a:lnTo>
                  <a:pt x="181038" y="190166"/>
                </a:lnTo>
                <a:lnTo>
                  <a:pt x="196088" y="226075"/>
                </a:lnTo>
                <a:lnTo>
                  <a:pt x="197993" y="247141"/>
                </a:lnTo>
                <a:lnTo>
                  <a:pt x="196020" y="266094"/>
                </a:lnTo>
                <a:lnTo>
                  <a:pt x="166624" y="312546"/>
                </a:lnTo>
                <a:lnTo>
                  <a:pt x="129921" y="331803"/>
                </a:lnTo>
                <a:lnTo>
                  <a:pt x="82550" y="338200"/>
                </a:lnTo>
                <a:lnTo>
                  <a:pt x="60239" y="336724"/>
                </a:lnTo>
                <a:lnTo>
                  <a:pt x="39036" y="332295"/>
                </a:lnTo>
                <a:lnTo>
                  <a:pt x="18952" y="324913"/>
                </a:lnTo>
                <a:lnTo>
                  <a:pt x="0" y="314578"/>
                </a:lnTo>
                <a:lnTo>
                  <a:pt x="21336" y="262508"/>
                </a:lnTo>
                <a:lnTo>
                  <a:pt x="38484" y="273083"/>
                </a:lnTo>
                <a:lnTo>
                  <a:pt x="55467" y="280622"/>
                </a:lnTo>
                <a:lnTo>
                  <a:pt x="72306" y="285136"/>
                </a:lnTo>
                <a:lnTo>
                  <a:pt x="89026" y="286638"/>
                </a:lnTo>
                <a:lnTo>
                  <a:pt x="111382" y="284402"/>
                </a:lnTo>
                <a:lnTo>
                  <a:pt x="127380" y="277701"/>
                </a:lnTo>
                <a:lnTo>
                  <a:pt x="136997" y="266547"/>
                </a:lnTo>
                <a:lnTo>
                  <a:pt x="140208" y="250951"/>
                </a:lnTo>
                <a:lnTo>
                  <a:pt x="139447" y="242665"/>
                </a:lnTo>
                <a:lnTo>
                  <a:pt x="109632" y="202882"/>
                </a:lnTo>
                <a:lnTo>
                  <a:pt x="61118" y="175908"/>
                </a:lnTo>
                <a:lnTo>
                  <a:pt x="46926" y="167751"/>
                </a:lnTo>
                <a:lnTo>
                  <a:pt x="16176" y="140588"/>
                </a:lnTo>
                <a:lnTo>
                  <a:pt x="1065" y="97839"/>
                </a:lnTo>
                <a:lnTo>
                  <a:pt x="635" y="87883"/>
                </a:lnTo>
                <a:lnTo>
                  <a:pt x="2373" y="69738"/>
                </a:lnTo>
                <a:lnTo>
                  <a:pt x="28448" y="25018"/>
                </a:lnTo>
                <a:lnTo>
                  <a:pt x="78954" y="1551"/>
                </a:lnTo>
                <a:lnTo>
                  <a:pt x="996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36495" y="415670"/>
            <a:ext cx="248920" cy="338455"/>
          </a:xfrm>
          <a:custGeom>
            <a:avLst/>
            <a:gdLst/>
            <a:ahLst/>
            <a:cxnLst/>
            <a:rect l="l" t="t" r="r" b="b"/>
            <a:pathLst>
              <a:path w="248919" h="338455">
                <a:moveTo>
                  <a:pt x="149732" y="0"/>
                </a:moveTo>
                <a:lnTo>
                  <a:pt x="176446" y="1430"/>
                </a:lnTo>
                <a:lnTo>
                  <a:pt x="200374" y="5730"/>
                </a:lnTo>
                <a:lnTo>
                  <a:pt x="221491" y="12912"/>
                </a:lnTo>
                <a:lnTo>
                  <a:pt x="239775" y="22987"/>
                </a:lnTo>
                <a:lnTo>
                  <a:pt x="215773" y="70992"/>
                </a:lnTo>
                <a:lnTo>
                  <a:pt x="204581" y="62491"/>
                </a:lnTo>
                <a:lnTo>
                  <a:pt x="190436" y="56419"/>
                </a:lnTo>
                <a:lnTo>
                  <a:pt x="173339" y="52776"/>
                </a:lnTo>
                <a:lnTo>
                  <a:pt x="153288" y="51562"/>
                </a:lnTo>
                <a:lnTo>
                  <a:pt x="133812" y="53705"/>
                </a:lnTo>
                <a:lnTo>
                  <a:pt x="86360" y="85851"/>
                </a:lnTo>
                <a:lnTo>
                  <a:pt x="66754" y="124650"/>
                </a:lnTo>
                <a:lnTo>
                  <a:pt x="60198" y="172592"/>
                </a:lnTo>
                <a:lnTo>
                  <a:pt x="61720" y="197449"/>
                </a:lnTo>
                <a:lnTo>
                  <a:pt x="73860" y="239065"/>
                </a:lnTo>
                <a:lnTo>
                  <a:pt x="97573" y="269279"/>
                </a:lnTo>
                <a:lnTo>
                  <a:pt x="149098" y="286638"/>
                </a:lnTo>
                <a:lnTo>
                  <a:pt x="170908" y="284569"/>
                </a:lnTo>
                <a:lnTo>
                  <a:pt x="190230" y="278368"/>
                </a:lnTo>
                <a:lnTo>
                  <a:pt x="207051" y="268047"/>
                </a:lnTo>
                <a:lnTo>
                  <a:pt x="221361" y="253618"/>
                </a:lnTo>
                <a:lnTo>
                  <a:pt x="248412" y="300481"/>
                </a:lnTo>
                <a:lnTo>
                  <a:pt x="228623" y="316984"/>
                </a:lnTo>
                <a:lnTo>
                  <a:pt x="204692" y="328771"/>
                </a:lnTo>
                <a:lnTo>
                  <a:pt x="176617" y="335843"/>
                </a:lnTo>
                <a:lnTo>
                  <a:pt x="144399" y="338200"/>
                </a:lnTo>
                <a:lnTo>
                  <a:pt x="112033" y="335389"/>
                </a:lnTo>
                <a:lnTo>
                  <a:pt x="58781" y="312858"/>
                </a:lnTo>
                <a:lnTo>
                  <a:pt x="21270" y="268493"/>
                </a:lnTo>
                <a:lnTo>
                  <a:pt x="2359" y="206962"/>
                </a:lnTo>
                <a:lnTo>
                  <a:pt x="0" y="170052"/>
                </a:lnTo>
                <a:lnTo>
                  <a:pt x="2621" y="135260"/>
                </a:lnTo>
                <a:lnTo>
                  <a:pt x="23627" y="74630"/>
                </a:lnTo>
                <a:lnTo>
                  <a:pt x="64561" y="27431"/>
                </a:lnTo>
                <a:lnTo>
                  <a:pt x="118421" y="3048"/>
                </a:lnTo>
                <a:lnTo>
                  <a:pt x="14973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87342" y="415416"/>
            <a:ext cx="285750" cy="338455"/>
          </a:xfrm>
          <a:custGeom>
            <a:avLst/>
            <a:gdLst/>
            <a:ahLst/>
            <a:cxnLst/>
            <a:rect l="l" t="t" r="r" b="b"/>
            <a:pathLst>
              <a:path w="285750" h="338455">
                <a:moveTo>
                  <a:pt x="140589" y="0"/>
                </a:moveTo>
                <a:lnTo>
                  <a:pt x="202787" y="10953"/>
                </a:lnTo>
                <a:lnTo>
                  <a:pt x="248412" y="43815"/>
                </a:lnTo>
                <a:lnTo>
                  <a:pt x="276415" y="96345"/>
                </a:lnTo>
                <a:lnTo>
                  <a:pt x="285750" y="166497"/>
                </a:lnTo>
                <a:lnTo>
                  <a:pt x="283301" y="203997"/>
                </a:lnTo>
                <a:lnTo>
                  <a:pt x="263782" y="266759"/>
                </a:lnTo>
                <a:lnTo>
                  <a:pt x="225208" y="312308"/>
                </a:lnTo>
                <a:lnTo>
                  <a:pt x="169912" y="335549"/>
                </a:lnTo>
                <a:lnTo>
                  <a:pt x="136144" y="338455"/>
                </a:lnTo>
                <a:lnTo>
                  <a:pt x="105114" y="335575"/>
                </a:lnTo>
                <a:lnTo>
                  <a:pt x="54580" y="312576"/>
                </a:lnTo>
                <a:lnTo>
                  <a:pt x="19716" y="267331"/>
                </a:lnTo>
                <a:lnTo>
                  <a:pt x="2190" y="204362"/>
                </a:lnTo>
                <a:lnTo>
                  <a:pt x="0" y="166497"/>
                </a:lnTo>
                <a:lnTo>
                  <a:pt x="2383" y="132951"/>
                </a:lnTo>
                <a:lnTo>
                  <a:pt x="21484" y="73860"/>
                </a:lnTo>
                <a:lnTo>
                  <a:pt x="58989" y="27217"/>
                </a:lnTo>
                <a:lnTo>
                  <a:pt x="110182" y="3024"/>
                </a:lnTo>
                <a:lnTo>
                  <a:pt x="140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23819" y="415416"/>
            <a:ext cx="285750" cy="338455"/>
          </a:xfrm>
          <a:custGeom>
            <a:avLst/>
            <a:gdLst/>
            <a:ahLst/>
            <a:cxnLst/>
            <a:rect l="l" t="t" r="r" b="b"/>
            <a:pathLst>
              <a:path w="285750" h="338455">
                <a:moveTo>
                  <a:pt x="140589" y="0"/>
                </a:moveTo>
                <a:lnTo>
                  <a:pt x="202787" y="10953"/>
                </a:lnTo>
                <a:lnTo>
                  <a:pt x="248411" y="43815"/>
                </a:lnTo>
                <a:lnTo>
                  <a:pt x="276415" y="96345"/>
                </a:lnTo>
                <a:lnTo>
                  <a:pt x="285750" y="166497"/>
                </a:lnTo>
                <a:lnTo>
                  <a:pt x="283301" y="203997"/>
                </a:lnTo>
                <a:lnTo>
                  <a:pt x="263782" y="266759"/>
                </a:lnTo>
                <a:lnTo>
                  <a:pt x="225208" y="312308"/>
                </a:lnTo>
                <a:lnTo>
                  <a:pt x="169912" y="335549"/>
                </a:lnTo>
                <a:lnTo>
                  <a:pt x="136144" y="338455"/>
                </a:lnTo>
                <a:lnTo>
                  <a:pt x="105114" y="335575"/>
                </a:lnTo>
                <a:lnTo>
                  <a:pt x="54580" y="312576"/>
                </a:lnTo>
                <a:lnTo>
                  <a:pt x="19716" y="267331"/>
                </a:lnTo>
                <a:lnTo>
                  <a:pt x="2190" y="204362"/>
                </a:lnTo>
                <a:lnTo>
                  <a:pt x="0" y="166497"/>
                </a:lnTo>
                <a:lnTo>
                  <a:pt x="2383" y="132951"/>
                </a:lnTo>
                <a:lnTo>
                  <a:pt x="21484" y="73860"/>
                </a:lnTo>
                <a:lnTo>
                  <a:pt x="58989" y="27217"/>
                </a:lnTo>
                <a:lnTo>
                  <a:pt x="110182" y="3024"/>
                </a:lnTo>
                <a:lnTo>
                  <a:pt x="140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11427" y="415416"/>
            <a:ext cx="285750" cy="338455"/>
          </a:xfrm>
          <a:custGeom>
            <a:avLst/>
            <a:gdLst/>
            <a:ahLst/>
            <a:cxnLst/>
            <a:rect l="l" t="t" r="r" b="b"/>
            <a:pathLst>
              <a:path w="285750" h="338455">
                <a:moveTo>
                  <a:pt x="140589" y="0"/>
                </a:moveTo>
                <a:lnTo>
                  <a:pt x="202787" y="10953"/>
                </a:lnTo>
                <a:lnTo>
                  <a:pt x="248411" y="43815"/>
                </a:lnTo>
                <a:lnTo>
                  <a:pt x="276415" y="96345"/>
                </a:lnTo>
                <a:lnTo>
                  <a:pt x="285749" y="166497"/>
                </a:lnTo>
                <a:lnTo>
                  <a:pt x="283301" y="203997"/>
                </a:lnTo>
                <a:lnTo>
                  <a:pt x="263782" y="266759"/>
                </a:lnTo>
                <a:lnTo>
                  <a:pt x="225208" y="312308"/>
                </a:lnTo>
                <a:lnTo>
                  <a:pt x="169912" y="335549"/>
                </a:lnTo>
                <a:lnTo>
                  <a:pt x="136143" y="338455"/>
                </a:lnTo>
                <a:lnTo>
                  <a:pt x="105114" y="335575"/>
                </a:lnTo>
                <a:lnTo>
                  <a:pt x="54580" y="312576"/>
                </a:lnTo>
                <a:lnTo>
                  <a:pt x="19716" y="267331"/>
                </a:lnTo>
                <a:lnTo>
                  <a:pt x="2190" y="204362"/>
                </a:lnTo>
                <a:lnTo>
                  <a:pt x="0" y="166497"/>
                </a:lnTo>
                <a:lnTo>
                  <a:pt x="2383" y="132951"/>
                </a:lnTo>
                <a:lnTo>
                  <a:pt x="21484" y="73860"/>
                </a:lnTo>
                <a:lnTo>
                  <a:pt x="58989" y="27217"/>
                </a:lnTo>
                <a:lnTo>
                  <a:pt x="110182" y="3024"/>
                </a:lnTo>
                <a:lnTo>
                  <a:pt x="140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6409" y="964057"/>
            <a:ext cx="1867954" cy="338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92581" y="1014730"/>
            <a:ext cx="166979" cy="2371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0566" y="1018286"/>
            <a:ext cx="125856" cy="2279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44039" y="969899"/>
            <a:ext cx="238125" cy="331470"/>
          </a:xfrm>
          <a:custGeom>
            <a:avLst/>
            <a:gdLst/>
            <a:ahLst/>
            <a:cxnLst/>
            <a:rect l="l" t="t" r="r" b="b"/>
            <a:pathLst>
              <a:path w="238125" h="331469">
                <a:moveTo>
                  <a:pt x="0" y="0"/>
                </a:moveTo>
                <a:lnTo>
                  <a:pt x="27812" y="0"/>
                </a:lnTo>
                <a:lnTo>
                  <a:pt x="182372" y="197358"/>
                </a:lnTo>
                <a:lnTo>
                  <a:pt x="182372" y="0"/>
                </a:lnTo>
                <a:lnTo>
                  <a:pt x="238125" y="0"/>
                </a:lnTo>
                <a:lnTo>
                  <a:pt x="238125" y="331470"/>
                </a:lnTo>
                <a:lnTo>
                  <a:pt x="214503" y="331470"/>
                </a:lnTo>
                <a:lnTo>
                  <a:pt x="55753" y="124587"/>
                </a:lnTo>
                <a:lnTo>
                  <a:pt x="55753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18564" y="969899"/>
            <a:ext cx="58419" cy="327025"/>
          </a:xfrm>
          <a:custGeom>
            <a:avLst/>
            <a:gdLst/>
            <a:ahLst/>
            <a:cxnLst/>
            <a:rect l="l" t="t" r="r" b="b"/>
            <a:pathLst>
              <a:path w="58419" h="327025">
                <a:moveTo>
                  <a:pt x="0" y="0"/>
                </a:moveTo>
                <a:lnTo>
                  <a:pt x="58038" y="0"/>
                </a:lnTo>
                <a:lnTo>
                  <a:pt x="5803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70393" y="969899"/>
            <a:ext cx="206375" cy="327025"/>
          </a:xfrm>
          <a:custGeom>
            <a:avLst/>
            <a:gdLst/>
            <a:ahLst/>
            <a:cxnLst/>
            <a:rect l="l" t="t" r="r" b="b"/>
            <a:pathLst>
              <a:path w="206375" h="327025">
                <a:moveTo>
                  <a:pt x="0" y="0"/>
                </a:moveTo>
                <a:lnTo>
                  <a:pt x="58039" y="0"/>
                </a:lnTo>
                <a:lnTo>
                  <a:pt x="58039" y="275463"/>
                </a:lnTo>
                <a:lnTo>
                  <a:pt x="205778" y="275463"/>
                </a:lnTo>
                <a:lnTo>
                  <a:pt x="20577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6409" y="969899"/>
            <a:ext cx="245745" cy="327025"/>
          </a:xfrm>
          <a:custGeom>
            <a:avLst/>
            <a:gdLst/>
            <a:ahLst/>
            <a:cxnLst/>
            <a:rect l="l" t="t" r="r" b="b"/>
            <a:pathLst>
              <a:path w="245745" h="327025">
                <a:moveTo>
                  <a:pt x="0" y="0"/>
                </a:moveTo>
                <a:lnTo>
                  <a:pt x="58039" y="0"/>
                </a:lnTo>
                <a:lnTo>
                  <a:pt x="58039" y="128142"/>
                </a:lnTo>
                <a:lnTo>
                  <a:pt x="188188" y="128142"/>
                </a:lnTo>
                <a:lnTo>
                  <a:pt x="188188" y="0"/>
                </a:lnTo>
                <a:lnTo>
                  <a:pt x="245567" y="0"/>
                </a:lnTo>
                <a:lnTo>
                  <a:pt x="245567" y="327025"/>
                </a:lnTo>
                <a:lnTo>
                  <a:pt x="188188" y="327025"/>
                </a:lnTo>
                <a:lnTo>
                  <a:pt x="188188" y="179704"/>
                </a:lnTo>
                <a:lnTo>
                  <a:pt x="58039" y="179704"/>
                </a:lnTo>
                <a:lnTo>
                  <a:pt x="58039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23416" y="967613"/>
            <a:ext cx="242570" cy="329565"/>
          </a:xfrm>
          <a:custGeom>
            <a:avLst/>
            <a:gdLst/>
            <a:ahLst/>
            <a:cxnLst/>
            <a:rect l="l" t="t" r="r" b="b"/>
            <a:pathLst>
              <a:path w="242569" h="329565">
                <a:moveTo>
                  <a:pt x="87249" y="0"/>
                </a:moveTo>
                <a:lnTo>
                  <a:pt x="151272" y="10477"/>
                </a:lnTo>
                <a:lnTo>
                  <a:pt x="200533" y="41910"/>
                </a:lnTo>
                <a:lnTo>
                  <a:pt x="231965" y="90598"/>
                </a:lnTo>
                <a:lnTo>
                  <a:pt x="242442" y="152908"/>
                </a:lnTo>
                <a:lnTo>
                  <a:pt x="237722" y="206808"/>
                </a:lnTo>
                <a:lnTo>
                  <a:pt x="223562" y="250909"/>
                </a:lnTo>
                <a:lnTo>
                  <a:pt x="199961" y="285210"/>
                </a:lnTo>
                <a:lnTo>
                  <a:pt x="166920" y="309710"/>
                </a:lnTo>
                <a:lnTo>
                  <a:pt x="124438" y="324410"/>
                </a:lnTo>
                <a:lnTo>
                  <a:pt x="72517" y="329311"/>
                </a:lnTo>
                <a:lnTo>
                  <a:pt x="0" y="329311"/>
                </a:lnTo>
                <a:lnTo>
                  <a:pt x="0" y="2539"/>
                </a:lnTo>
                <a:lnTo>
                  <a:pt x="31456" y="1446"/>
                </a:lnTo>
                <a:lnTo>
                  <a:pt x="56483" y="650"/>
                </a:lnTo>
                <a:lnTo>
                  <a:pt x="75080" y="164"/>
                </a:lnTo>
                <a:lnTo>
                  <a:pt x="8724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33219" y="964311"/>
            <a:ext cx="271145" cy="338455"/>
          </a:xfrm>
          <a:custGeom>
            <a:avLst/>
            <a:gdLst/>
            <a:ahLst/>
            <a:cxnLst/>
            <a:rect l="l" t="t" r="r" b="b"/>
            <a:pathLst>
              <a:path w="271144" h="338455">
                <a:moveTo>
                  <a:pt x="165607" y="0"/>
                </a:moveTo>
                <a:lnTo>
                  <a:pt x="191488" y="2002"/>
                </a:lnTo>
                <a:lnTo>
                  <a:pt x="215392" y="8016"/>
                </a:lnTo>
                <a:lnTo>
                  <a:pt x="237295" y="18055"/>
                </a:lnTo>
                <a:lnTo>
                  <a:pt x="257175" y="32130"/>
                </a:lnTo>
                <a:lnTo>
                  <a:pt x="232791" y="78739"/>
                </a:lnTo>
                <a:lnTo>
                  <a:pt x="226954" y="74187"/>
                </a:lnTo>
                <a:lnTo>
                  <a:pt x="219725" y="69659"/>
                </a:lnTo>
                <a:lnTo>
                  <a:pt x="181149" y="53832"/>
                </a:lnTo>
                <a:lnTo>
                  <a:pt x="164211" y="51562"/>
                </a:lnTo>
                <a:lnTo>
                  <a:pt x="141376" y="53607"/>
                </a:lnTo>
                <a:lnTo>
                  <a:pt x="103328" y="69939"/>
                </a:lnTo>
                <a:lnTo>
                  <a:pt x="75896" y="101965"/>
                </a:lnTo>
                <a:lnTo>
                  <a:pt x="61938" y="145780"/>
                </a:lnTo>
                <a:lnTo>
                  <a:pt x="60198" y="171830"/>
                </a:lnTo>
                <a:lnTo>
                  <a:pt x="61912" y="196693"/>
                </a:lnTo>
                <a:lnTo>
                  <a:pt x="75628" y="238464"/>
                </a:lnTo>
                <a:lnTo>
                  <a:pt x="102508" y="269065"/>
                </a:lnTo>
                <a:lnTo>
                  <a:pt x="139743" y="284686"/>
                </a:lnTo>
                <a:lnTo>
                  <a:pt x="162051" y="286638"/>
                </a:lnTo>
                <a:lnTo>
                  <a:pt x="176887" y="285569"/>
                </a:lnTo>
                <a:lnTo>
                  <a:pt x="213106" y="269621"/>
                </a:lnTo>
                <a:lnTo>
                  <a:pt x="213106" y="205359"/>
                </a:lnTo>
                <a:lnTo>
                  <a:pt x="167767" y="205359"/>
                </a:lnTo>
                <a:lnTo>
                  <a:pt x="167767" y="155828"/>
                </a:lnTo>
                <a:lnTo>
                  <a:pt x="271144" y="155828"/>
                </a:lnTo>
                <a:lnTo>
                  <a:pt x="271144" y="302260"/>
                </a:lnTo>
                <a:lnTo>
                  <a:pt x="233300" y="323459"/>
                </a:lnTo>
                <a:lnTo>
                  <a:pt x="185118" y="335819"/>
                </a:lnTo>
                <a:lnTo>
                  <a:pt x="152654" y="338200"/>
                </a:lnTo>
                <a:lnTo>
                  <a:pt x="119318" y="335319"/>
                </a:lnTo>
                <a:lnTo>
                  <a:pt x="63553" y="312269"/>
                </a:lnTo>
                <a:lnTo>
                  <a:pt x="23145" y="267194"/>
                </a:lnTo>
                <a:lnTo>
                  <a:pt x="2571" y="206285"/>
                </a:lnTo>
                <a:lnTo>
                  <a:pt x="0" y="170306"/>
                </a:lnTo>
                <a:lnTo>
                  <a:pt x="2790" y="134256"/>
                </a:lnTo>
                <a:lnTo>
                  <a:pt x="25181" y="72776"/>
                </a:lnTo>
                <a:lnTo>
                  <a:pt x="69167" y="26628"/>
                </a:lnTo>
                <a:lnTo>
                  <a:pt x="129555" y="2954"/>
                </a:lnTo>
                <a:lnTo>
                  <a:pt x="16560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3196" y="964057"/>
            <a:ext cx="285750" cy="338455"/>
          </a:xfrm>
          <a:custGeom>
            <a:avLst/>
            <a:gdLst/>
            <a:ahLst/>
            <a:cxnLst/>
            <a:rect l="l" t="t" r="r" b="b"/>
            <a:pathLst>
              <a:path w="285750" h="338455">
                <a:moveTo>
                  <a:pt x="140639" y="0"/>
                </a:moveTo>
                <a:lnTo>
                  <a:pt x="202877" y="10953"/>
                </a:lnTo>
                <a:lnTo>
                  <a:pt x="248475" y="43814"/>
                </a:lnTo>
                <a:lnTo>
                  <a:pt x="276432" y="96345"/>
                </a:lnTo>
                <a:lnTo>
                  <a:pt x="285750" y="166496"/>
                </a:lnTo>
                <a:lnTo>
                  <a:pt x="283316" y="203997"/>
                </a:lnTo>
                <a:lnTo>
                  <a:pt x="263841" y="266759"/>
                </a:lnTo>
                <a:lnTo>
                  <a:pt x="225277" y="312308"/>
                </a:lnTo>
                <a:lnTo>
                  <a:pt x="169969" y="335549"/>
                </a:lnTo>
                <a:lnTo>
                  <a:pt x="136182" y="338454"/>
                </a:lnTo>
                <a:lnTo>
                  <a:pt x="105173" y="335575"/>
                </a:lnTo>
                <a:lnTo>
                  <a:pt x="54666" y="312576"/>
                </a:lnTo>
                <a:lnTo>
                  <a:pt x="19781" y="267331"/>
                </a:lnTo>
                <a:lnTo>
                  <a:pt x="2197" y="204362"/>
                </a:lnTo>
                <a:lnTo>
                  <a:pt x="0" y="166496"/>
                </a:lnTo>
                <a:lnTo>
                  <a:pt x="2393" y="132951"/>
                </a:lnTo>
                <a:lnTo>
                  <a:pt x="21538" y="73860"/>
                </a:lnTo>
                <a:lnTo>
                  <a:pt x="59045" y="27217"/>
                </a:lnTo>
                <a:lnTo>
                  <a:pt x="110219" y="3024"/>
                </a:lnTo>
                <a:lnTo>
                  <a:pt x="14063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35940" y="2155063"/>
            <a:ext cx="658114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0312"/>
              <a:buFont typeface="Wingdings 2"/>
              <a:buChar char=""/>
              <a:tabLst>
                <a:tab pos="287020" algn="l"/>
              </a:tabLst>
            </a:pPr>
            <a:r>
              <a:rPr sz="3200" dirty="0">
                <a:latin typeface="Trebuchet MS"/>
                <a:cs typeface="Trebuchet MS"/>
              </a:rPr>
              <a:t>A small </a:t>
            </a:r>
            <a:r>
              <a:rPr sz="3200" spc="-5" dirty="0">
                <a:latin typeface="Trebuchet MS"/>
                <a:cs typeface="Trebuchet MS"/>
              </a:rPr>
              <a:t>holding is </a:t>
            </a:r>
            <a:r>
              <a:rPr sz="3200" dirty="0">
                <a:latin typeface="Trebuchet MS"/>
                <a:cs typeface="Trebuchet MS"/>
              </a:rPr>
              <a:t>a </a:t>
            </a:r>
            <a:r>
              <a:rPr sz="3200" spc="-5" dirty="0">
                <a:latin typeface="Trebuchet MS"/>
                <a:cs typeface="Trebuchet MS"/>
              </a:rPr>
              <a:t>piece </a:t>
            </a:r>
            <a:r>
              <a:rPr sz="3200" dirty="0">
                <a:latin typeface="Trebuchet MS"/>
                <a:cs typeface="Trebuchet MS"/>
              </a:rPr>
              <a:t>of land  </a:t>
            </a:r>
            <a:r>
              <a:rPr sz="3200" spc="-5" dirty="0">
                <a:latin typeface="Trebuchet MS"/>
                <a:cs typeface="Trebuchet MS"/>
              </a:rPr>
              <a:t>that is </a:t>
            </a:r>
            <a:r>
              <a:rPr sz="3200" dirty="0">
                <a:latin typeface="Trebuchet MS"/>
                <a:cs typeface="Trebuchet MS"/>
              </a:rPr>
              <a:t>used for farming </a:t>
            </a:r>
            <a:r>
              <a:rPr sz="3200" spc="-5" dirty="0">
                <a:latin typeface="Trebuchet MS"/>
                <a:cs typeface="Trebuchet MS"/>
              </a:rPr>
              <a:t>and is  </a:t>
            </a:r>
            <a:r>
              <a:rPr sz="3200" dirty="0">
                <a:latin typeface="Trebuchet MS"/>
                <a:cs typeface="Trebuchet MS"/>
              </a:rPr>
              <a:t>smaller </a:t>
            </a:r>
            <a:r>
              <a:rPr sz="3200" spc="-5" dirty="0">
                <a:latin typeface="Trebuchet MS"/>
                <a:cs typeface="Trebuchet MS"/>
              </a:rPr>
              <a:t>than </a:t>
            </a:r>
            <a:r>
              <a:rPr sz="3200" dirty="0">
                <a:latin typeface="Trebuchet MS"/>
                <a:cs typeface="Trebuchet MS"/>
              </a:rPr>
              <a:t>a </a:t>
            </a:r>
            <a:r>
              <a:rPr sz="3200" spc="-5" dirty="0">
                <a:latin typeface="Trebuchet MS"/>
                <a:cs typeface="Trebuchet MS"/>
              </a:rPr>
              <a:t>normal </a:t>
            </a:r>
            <a:r>
              <a:rPr sz="3200" dirty="0">
                <a:latin typeface="Trebuchet MS"/>
                <a:cs typeface="Trebuchet MS"/>
              </a:rPr>
              <a:t>farm </a:t>
            </a:r>
            <a:r>
              <a:rPr sz="3200" spc="-5" dirty="0">
                <a:latin typeface="Trebuchet MS"/>
                <a:cs typeface="Trebuchet MS"/>
              </a:rPr>
              <a:t>that is  bought </a:t>
            </a:r>
            <a:r>
              <a:rPr sz="3200" dirty="0">
                <a:latin typeface="Trebuchet MS"/>
                <a:cs typeface="Trebuchet MS"/>
              </a:rPr>
              <a:t>or rented for </a:t>
            </a:r>
            <a:r>
              <a:rPr sz="3200" spc="-5" dirty="0">
                <a:latin typeface="Trebuchet MS"/>
                <a:cs typeface="Trebuchet MS"/>
              </a:rPr>
              <a:t>cultivation,  </a:t>
            </a:r>
            <a:r>
              <a:rPr sz="3200" dirty="0">
                <a:latin typeface="Trebuchet MS"/>
                <a:cs typeface="Trebuchet MS"/>
              </a:rPr>
              <a:t>sometimes </a:t>
            </a:r>
            <a:r>
              <a:rPr sz="3200" spc="-5" dirty="0">
                <a:latin typeface="Trebuchet MS"/>
                <a:cs typeface="Trebuchet MS"/>
              </a:rPr>
              <a:t>as </a:t>
            </a:r>
            <a:r>
              <a:rPr sz="3200" dirty="0">
                <a:latin typeface="Trebuchet MS"/>
                <a:cs typeface="Trebuchet MS"/>
              </a:rPr>
              <a:t>a source of </a:t>
            </a:r>
            <a:r>
              <a:rPr sz="3200" spc="-5" dirty="0">
                <a:latin typeface="Trebuchet MS"/>
                <a:cs typeface="Trebuchet MS"/>
              </a:rPr>
              <a:t>extra  income.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7527" y="415416"/>
            <a:ext cx="3902392" cy="338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761" y="469645"/>
            <a:ext cx="125856" cy="227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7464" y="469519"/>
            <a:ext cx="96519" cy="95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46652" y="466090"/>
            <a:ext cx="167004" cy="2371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83127" y="466090"/>
            <a:ext cx="167005" cy="2371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0736" y="466090"/>
            <a:ext cx="167004" cy="2371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4528" y="421258"/>
            <a:ext cx="215900" cy="327025"/>
          </a:xfrm>
          <a:custGeom>
            <a:avLst/>
            <a:gdLst/>
            <a:ahLst/>
            <a:cxnLst/>
            <a:rect l="l" t="t" r="r" b="b"/>
            <a:pathLst>
              <a:path w="215900" h="327025">
                <a:moveTo>
                  <a:pt x="0" y="0"/>
                </a:moveTo>
                <a:lnTo>
                  <a:pt x="215392" y="0"/>
                </a:lnTo>
                <a:lnTo>
                  <a:pt x="215392" y="51562"/>
                </a:lnTo>
                <a:lnTo>
                  <a:pt x="58038" y="51562"/>
                </a:lnTo>
                <a:lnTo>
                  <a:pt x="58038" y="128142"/>
                </a:lnTo>
                <a:lnTo>
                  <a:pt x="172974" y="128142"/>
                </a:lnTo>
                <a:lnTo>
                  <a:pt x="172974" y="177418"/>
                </a:lnTo>
                <a:lnTo>
                  <a:pt x="58038" y="177418"/>
                </a:lnTo>
                <a:lnTo>
                  <a:pt x="5803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1003" y="421258"/>
            <a:ext cx="238125" cy="331470"/>
          </a:xfrm>
          <a:custGeom>
            <a:avLst/>
            <a:gdLst/>
            <a:ahLst/>
            <a:cxnLst/>
            <a:rect l="l" t="t" r="r" b="b"/>
            <a:pathLst>
              <a:path w="238125" h="331470">
                <a:moveTo>
                  <a:pt x="0" y="0"/>
                </a:moveTo>
                <a:lnTo>
                  <a:pt x="27812" y="0"/>
                </a:lnTo>
                <a:lnTo>
                  <a:pt x="182372" y="197357"/>
                </a:lnTo>
                <a:lnTo>
                  <a:pt x="182372" y="0"/>
                </a:lnTo>
                <a:lnTo>
                  <a:pt x="238125" y="0"/>
                </a:lnTo>
                <a:lnTo>
                  <a:pt x="238125" y="331469"/>
                </a:lnTo>
                <a:lnTo>
                  <a:pt x="214503" y="331469"/>
                </a:lnTo>
                <a:lnTo>
                  <a:pt x="55753" y="124587"/>
                </a:lnTo>
                <a:lnTo>
                  <a:pt x="55753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13964" y="421258"/>
            <a:ext cx="58419" cy="327025"/>
          </a:xfrm>
          <a:custGeom>
            <a:avLst/>
            <a:gdLst/>
            <a:ahLst/>
            <a:cxnLst/>
            <a:rect l="l" t="t" r="r" b="b"/>
            <a:pathLst>
              <a:path w="58419" h="327025">
                <a:moveTo>
                  <a:pt x="0" y="0"/>
                </a:moveTo>
                <a:lnTo>
                  <a:pt x="58038" y="0"/>
                </a:lnTo>
                <a:lnTo>
                  <a:pt x="5803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03448" y="421258"/>
            <a:ext cx="271145" cy="327025"/>
          </a:xfrm>
          <a:custGeom>
            <a:avLst/>
            <a:gdLst/>
            <a:ahLst/>
            <a:cxnLst/>
            <a:rect l="l" t="t" r="r" b="b"/>
            <a:pathLst>
              <a:path w="271144" h="327025">
                <a:moveTo>
                  <a:pt x="0" y="0"/>
                </a:moveTo>
                <a:lnTo>
                  <a:pt x="270763" y="0"/>
                </a:lnTo>
                <a:lnTo>
                  <a:pt x="270763" y="51562"/>
                </a:lnTo>
                <a:lnTo>
                  <a:pt x="162051" y="51562"/>
                </a:lnTo>
                <a:lnTo>
                  <a:pt x="162051" y="327025"/>
                </a:lnTo>
                <a:lnTo>
                  <a:pt x="104012" y="327025"/>
                </a:lnTo>
                <a:lnTo>
                  <a:pt x="104012" y="51562"/>
                </a:lnTo>
                <a:lnTo>
                  <a:pt x="0" y="515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42744" y="421258"/>
            <a:ext cx="243204" cy="332740"/>
          </a:xfrm>
          <a:custGeom>
            <a:avLst/>
            <a:gdLst/>
            <a:ahLst/>
            <a:cxnLst/>
            <a:rect l="l" t="t" r="r" b="b"/>
            <a:pathLst>
              <a:path w="243205" h="332740">
                <a:moveTo>
                  <a:pt x="0" y="0"/>
                </a:moveTo>
                <a:lnTo>
                  <a:pt x="58038" y="0"/>
                </a:lnTo>
                <a:lnTo>
                  <a:pt x="58038" y="221614"/>
                </a:lnTo>
                <a:lnTo>
                  <a:pt x="59039" y="234215"/>
                </a:lnTo>
                <a:lnTo>
                  <a:pt x="82875" y="271781"/>
                </a:lnTo>
                <a:lnTo>
                  <a:pt x="118237" y="281050"/>
                </a:lnTo>
                <a:lnTo>
                  <a:pt x="133147" y="280029"/>
                </a:lnTo>
                <a:lnTo>
                  <a:pt x="174926" y="255960"/>
                </a:lnTo>
                <a:lnTo>
                  <a:pt x="184785" y="220599"/>
                </a:lnTo>
                <a:lnTo>
                  <a:pt x="184785" y="0"/>
                </a:lnTo>
                <a:lnTo>
                  <a:pt x="242824" y="0"/>
                </a:lnTo>
                <a:lnTo>
                  <a:pt x="242824" y="225043"/>
                </a:lnTo>
                <a:lnTo>
                  <a:pt x="240706" y="248906"/>
                </a:lnTo>
                <a:lnTo>
                  <a:pt x="223803" y="288391"/>
                </a:lnTo>
                <a:lnTo>
                  <a:pt x="190682" y="316539"/>
                </a:lnTo>
                <a:lnTo>
                  <a:pt x="145534" y="330827"/>
                </a:lnTo>
                <a:lnTo>
                  <a:pt x="118744" y="332613"/>
                </a:lnTo>
                <a:lnTo>
                  <a:pt x="91886" y="330872"/>
                </a:lnTo>
                <a:lnTo>
                  <a:pt x="47932" y="316914"/>
                </a:lnTo>
                <a:lnTo>
                  <a:pt x="17359" y="289244"/>
                </a:lnTo>
                <a:lnTo>
                  <a:pt x="1928" y="249291"/>
                </a:lnTo>
                <a:lnTo>
                  <a:pt x="0" y="2247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682" y="421258"/>
            <a:ext cx="271145" cy="327025"/>
          </a:xfrm>
          <a:custGeom>
            <a:avLst/>
            <a:gdLst/>
            <a:ahLst/>
            <a:cxnLst/>
            <a:rect l="l" t="t" r="r" b="b"/>
            <a:pathLst>
              <a:path w="271144" h="327025">
                <a:moveTo>
                  <a:pt x="0" y="0"/>
                </a:moveTo>
                <a:lnTo>
                  <a:pt x="270789" y="0"/>
                </a:lnTo>
                <a:lnTo>
                  <a:pt x="270789" y="51562"/>
                </a:lnTo>
                <a:lnTo>
                  <a:pt x="162064" y="51562"/>
                </a:lnTo>
                <a:lnTo>
                  <a:pt x="162064" y="327025"/>
                </a:lnTo>
                <a:lnTo>
                  <a:pt x="104025" y="327025"/>
                </a:lnTo>
                <a:lnTo>
                  <a:pt x="104025" y="51562"/>
                </a:lnTo>
                <a:lnTo>
                  <a:pt x="0" y="515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2901" y="421258"/>
            <a:ext cx="238760" cy="331470"/>
          </a:xfrm>
          <a:custGeom>
            <a:avLst/>
            <a:gdLst/>
            <a:ahLst/>
            <a:cxnLst/>
            <a:rect l="l" t="t" r="r" b="b"/>
            <a:pathLst>
              <a:path w="238759" h="331470">
                <a:moveTo>
                  <a:pt x="0" y="0"/>
                </a:moveTo>
                <a:lnTo>
                  <a:pt x="27901" y="0"/>
                </a:lnTo>
                <a:lnTo>
                  <a:pt x="182384" y="197357"/>
                </a:lnTo>
                <a:lnTo>
                  <a:pt x="182384" y="0"/>
                </a:lnTo>
                <a:lnTo>
                  <a:pt x="238201" y="0"/>
                </a:lnTo>
                <a:lnTo>
                  <a:pt x="238201" y="331469"/>
                </a:lnTo>
                <a:lnTo>
                  <a:pt x="214528" y="331469"/>
                </a:lnTo>
                <a:lnTo>
                  <a:pt x="55803" y="124587"/>
                </a:lnTo>
                <a:lnTo>
                  <a:pt x="55803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7527" y="421258"/>
            <a:ext cx="58419" cy="327025"/>
          </a:xfrm>
          <a:custGeom>
            <a:avLst/>
            <a:gdLst/>
            <a:ahLst/>
            <a:cxnLst/>
            <a:rect l="l" t="t" r="r" b="b"/>
            <a:pathLst>
              <a:path w="58420" h="327025">
                <a:moveTo>
                  <a:pt x="0" y="0"/>
                </a:moveTo>
                <a:lnTo>
                  <a:pt x="58039" y="0"/>
                </a:lnTo>
                <a:lnTo>
                  <a:pt x="58039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48611" y="418973"/>
            <a:ext cx="242570" cy="329565"/>
          </a:xfrm>
          <a:custGeom>
            <a:avLst/>
            <a:gdLst/>
            <a:ahLst/>
            <a:cxnLst/>
            <a:rect l="l" t="t" r="r" b="b"/>
            <a:pathLst>
              <a:path w="242569" h="329565">
                <a:moveTo>
                  <a:pt x="87249" y="0"/>
                </a:moveTo>
                <a:lnTo>
                  <a:pt x="151272" y="10477"/>
                </a:lnTo>
                <a:lnTo>
                  <a:pt x="200532" y="41910"/>
                </a:lnTo>
                <a:lnTo>
                  <a:pt x="231965" y="90598"/>
                </a:lnTo>
                <a:lnTo>
                  <a:pt x="242443" y="152907"/>
                </a:lnTo>
                <a:lnTo>
                  <a:pt x="237722" y="206808"/>
                </a:lnTo>
                <a:lnTo>
                  <a:pt x="223562" y="250909"/>
                </a:lnTo>
                <a:lnTo>
                  <a:pt x="199961" y="285210"/>
                </a:lnTo>
                <a:lnTo>
                  <a:pt x="166920" y="309710"/>
                </a:lnTo>
                <a:lnTo>
                  <a:pt x="124438" y="324410"/>
                </a:lnTo>
                <a:lnTo>
                  <a:pt x="72517" y="329311"/>
                </a:lnTo>
                <a:lnTo>
                  <a:pt x="0" y="329311"/>
                </a:lnTo>
                <a:lnTo>
                  <a:pt x="0" y="2539"/>
                </a:lnTo>
                <a:lnTo>
                  <a:pt x="31456" y="1446"/>
                </a:lnTo>
                <a:lnTo>
                  <a:pt x="56483" y="650"/>
                </a:lnTo>
                <a:lnTo>
                  <a:pt x="75080" y="164"/>
                </a:lnTo>
                <a:lnTo>
                  <a:pt x="8724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48117" y="417830"/>
            <a:ext cx="251460" cy="330835"/>
          </a:xfrm>
          <a:custGeom>
            <a:avLst/>
            <a:gdLst/>
            <a:ahLst/>
            <a:cxnLst/>
            <a:rect l="l" t="t" r="r" b="b"/>
            <a:pathLst>
              <a:path w="251459" h="330834">
                <a:moveTo>
                  <a:pt x="90589" y="0"/>
                </a:moveTo>
                <a:lnTo>
                  <a:pt x="145095" y="6044"/>
                </a:lnTo>
                <a:lnTo>
                  <a:pt x="184029" y="24161"/>
                </a:lnTo>
                <a:lnTo>
                  <a:pt x="207389" y="54328"/>
                </a:lnTo>
                <a:lnTo>
                  <a:pt x="215176" y="96520"/>
                </a:lnTo>
                <a:lnTo>
                  <a:pt x="214104" y="110686"/>
                </a:lnTo>
                <a:lnTo>
                  <a:pt x="198031" y="149352"/>
                </a:lnTo>
                <a:lnTo>
                  <a:pt x="167223" y="177319"/>
                </a:lnTo>
                <a:lnTo>
                  <a:pt x="154724" y="183134"/>
                </a:lnTo>
                <a:lnTo>
                  <a:pt x="251371" y="330454"/>
                </a:lnTo>
                <a:lnTo>
                  <a:pt x="184442" y="330454"/>
                </a:lnTo>
                <a:lnTo>
                  <a:pt x="97066" y="195453"/>
                </a:lnTo>
                <a:lnTo>
                  <a:pt x="89829" y="195212"/>
                </a:lnTo>
                <a:lnTo>
                  <a:pt x="81270" y="194865"/>
                </a:lnTo>
                <a:lnTo>
                  <a:pt x="71402" y="194399"/>
                </a:lnTo>
                <a:lnTo>
                  <a:pt x="60236" y="193802"/>
                </a:lnTo>
                <a:lnTo>
                  <a:pt x="60236" y="330454"/>
                </a:lnTo>
                <a:lnTo>
                  <a:pt x="0" y="330454"/>
                </a:lnTo>
                <a:lnTo>
                  <a:pt x="0" y="3429"/>
                </a:lnTo>
                <a:lnTo>
                  <a:pt x="4201" y="3313"/>
                </a:lnTo>
                <a:lnTo>
                  <a:pt x="11891" y="2984"/>
                </a:lnTo>
                <a:lnTo>
                  <a:pt x="23076" y="2464"/>
                </a:lnTo>
                <a:lnTo>
                  <a:pt x="37757" y="1778"/>
                </a:lnTo>
                <a:lnTo>
                  <a:pt x="53352" y="1017"/>
                </a:lnTo>
                <a:lnTo>
                  <a:pt x="67363" y="460"/>
                </a:lnTo>
                <a:lnTo>
                  <a:pt x="79780" y="117"/>
                </a:lnTo>
                <a:lnTo>
                  <a:pt x="90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36495" y="415670"/>
            <a:ext cx="248920" cy="338455"/>
          </a:xfrm>
          <a:custGeom>
            <a:avLst/>
            <a:gdLst/>
            <a:ahLst/>
            <a:cxnLst/>
            <a:rect l="l" t="t" r="r" b="b"/>
            <a:pathLst>
              <a:path w="248919" h="338455">
                <a:moveTo>
                  <a:pt x="149732" y="0"/>
                </a:moveTo>
                <a:lnTo>
                  <a:pt x="176446" y="1430"/>
                </a:lnTo>
                <a:lnTo>
                  <a:pt x="200374" y="5730"/>
                </a:lnTo>
                <a:lnTo>
                  <a:pt x="221491" y="12912"/>
                </a:lnTo>
                <a:lnTo>
                  <a:pt x="239775" y="22987"/>
                </a:lnTo>
                <a:lnTo>
                  <a:pt x="215773" y="70992"/>
                </a:lnTo>
                <a:lnTo>
                  <a:pt x="204581" y="62491"/>
                </a:lnTo>
                <a:lnTo>
                  <a:pt x="190436" y="56419"/>
                </a:lnTo>
                <a:lnTo>
                  <a:pt x="173339" y="52776"/>
                </a:lnTo>
                <a:lnTo>
                  <a:pt x="153288" y="51562"/>
                </a:lnTo>
                <a:lnTo>
                  <a:pt x="133812" y="53705"/>
                </a:lnTo>
                <a:lnTo>
                  <a:pt x="86360" y="85851"/>
                </a:lnTo>
                <a:lnTo>
                  <a:pt x="66754" y="124650"/>
                </a:lnTo>
                <a:lnTo>
                  <a:pt x="60198" y="172592"/>
                </a:lnTo>
                <a:lnTo>
                  <a:pt x="61720" y="197449"/>
                </a:lnTo>
                <a:lnTo>
                  <a:pt x="73860" y="239065"/>
                </a:lnTo>
                <a:lnTo>
                  <a:pt x="97573" y="269279"/>
                </a:lnTo>
                <a:lnTo>
                  <a:pt x="149098" y="286638"/>
                </a:lnTo>
                <a:lnTo>
                  <a:pt x="170908" y="284569"/>
                </a:lnTo>
                <a:lnTo>
                  <a:pt x="190230" y="278368"/>
                </a:lnTo>
                <a:lnTo>
                  <a:pt x="207051" y="268047"/>
                </a:lnTo>
                <a:lnTo>
                  <a:pt x="221361" y="253618"/>
                </a:lnTo>
                <a:lnTo>
                  <a:pt x="248412" y="300481"/>
                </a:lnTo>
                <a:lnTo>
                  <a:pt x="228623" y="316984"/>
                </a:lnTo>
                <a:lnTo>
                  <a:pt x="204692" y="328771"/>
                </a:lnTo>
                <a:lnTo>
                  <a:pt x="176617" y="335843"/>
                </a:lnTo>
                <a:lnTo>
                  <a:pt x="144399" y="338200"/>
                </a:lnTo>
                <a:lnTo>
                  <a:pt x="112033" y="335389"/>
                </a:lnTo>
                <a:lnTo>
                  <a:pt x="58781" y="312858"/>
                </a:lnTo>
                <a:lnTo>
                  <a:pt x="21270" y="268493"/>
                </a:lnTo>
                <a:lnTo>
                  <a:pt x="2359" y="206962"/>
                </a:lnTo>
                <a:lnTo>
                  <a:pt x="0" y="170052"/>
                </a:lnTo>
                <a:lnTo>
                  <a:pt x="2621" y="135260"/>
                </a:lnTo>
                <a:lnTo>
                  <a:pt x="23627" y="74630"/>
                </a:lnTo>
                <a:lnTo>
                  <a:pt x="64561" y="27431"/>
                </a:lnTo>
                <a:lnTo>
                  <a:pt x="118421" y="3048"/>
                </a:lnTo>
                <a:lnTo>
                  <a:pt x="14973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87342" y="415416"/>
            <a:ext cx="285750" cy="338455"/>
          </a:xfrm>
          <a:custGeom>
            <a:avLst/>
            <a:gdLst/>
            <a:ahLst/>
            <a:cxnLst/>
            <a:rect l="l" t="t" r="r" b="b"/>
            <a:pathLst>
              <a:path w="285750" h="338455">
                <a:moveTo>
                  <a:pt x="140589" y="0"/>
                </a:moveTo>
                <a:lnTo>
                  <a:pt x="202787" y="10953"/>
                </a:lnTo>
                <a:lnTo>
                  <a:pt x="248412" y="43815"/>
                </a:lnTo>
                <a:lnTo>
                  <a:pt x="276415" y="96345"/>
                </a:lnTo>
                <a:lnTo>
                  <a:pt x="285750" y="166497"/>
                </a:lnTo>
                <a:lnTo>
                  <a:pt x="283301" y="203997"/>
                </a:lnTo>
                <a:lnTo>
                  <a:pt x="263782" y="266759"/>
                </a:lnTo>
                <a:lnTo>
                  <a:pt x="225208" y="312308"/>
                </a:lnTo>
                <a:lnTo>
                  <a:pt x="169912" y="335549"/>
                </a:lnTo>
                <a:lnTo>
                  <a:pt x="136144" y="338455"/>
                </a:lnTo>
                <a:lnTo>
                  <a:pt x="105114" y="335575"/>
                </a:lnTo>
                <a:lnTo>
                  <a:pt x="54580" y="312576"/>
                </a:lnTo>
                <a:lnTo>
                  <a:pt x="19716" y="267331"/>
                </a:lnTo>
                <a:lnTo>
                  <a:pt x="2190" y="204362"/>
                </a:lnTo>
                <a:lnTo>
                  <a:pt x="0" y="166497"/>
                </a:lnTo>
                <a:lnTo>
                  <a:pt x="2383" y="132951"/>
                </a:lnTo>
                <a:lnTo>
                  <a:pt x="21484" y="73860"/>
                </a:lnTo>
                <a:lnTo>
                  <a:pt x="58989" y="27217"/>
                </a:lnTo>
                <a:lnTo>
                  <a:pt x="110182" y="3024"/>
                </a:lnTo>
                <a:lnTo>
                  <a:pt x="140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3819" y="415416"/>
            <a:ext cx="285750" cy="338455"/>
          </a:xfrm>
          <a:custGeom>
            <a:avLst/>
            <a:gdLst/>
            <a:ahLst/>
            <a:cxnLst/>
            <a:rect l="l" t="t" r="r" b="b"/>
            <a:pathLst>
              <a:path w="285750" h="338455">
                <a:moveTo>
                  <a:pt x="140589" y="0"/>
                </a:moveTo>
                <a:lnTo>
                  <a:pt x="202787" y="10953"/>
                </a:lnTo>
                <a:lnTo>
                  <a:pt x="248411" y="43815"/>
                </a:lnTo>
                <a:lnTo>
                  <a:pt x="276415" y="96345"/>
                </a:lnTo>
                <a:lnTo>
                  <a:pt x="285750" y="166497"/>
                </a:lnTo>
                <a:lnTo>
                  <a:pt x="283301" y="203997"/>
                </a:lnTo>
                <a:lnTo>
                  <a:pt x="263782" y="266759"/>
                </a:lnTo>
                <a:lnTo>
                  <a:pt x="225208" y="312308"/>
                </a:lnTo>
                <a:lnTo>
                  <a:pt x="169912" y="335549"/>
                </a:lnTo>
                <a:lnTo>
                  <a:pt x="136144" y="338455"/>
                </a:lnTo>
                <a:lnTo>
                  <a:pt x="105114" y="335575"/>
                </a:lnTo>
                <a:lnTo>
                  <a:pt x="54580" y="312576"/>
                </a:lnTo>
                <a:lnTo>
                  <a:pt x="19716" y="267331"/>
                </a:lnTo>
                <a:lnTo>
                  <a:pt x="2190" y="204362"/>
                </a:lnTo>
                <a:lnTo>
                  <a:pt x="0" y="166497"/>
                </a:lnTo>
                <a:lnTo>
                  <a:pt x="2383" y="132951"/>
                </a:lnTo>
                <a:lnTo>
                  <a:pt x="21484" y="73860"/>
                </a:lnTo>
                <a:lnTo>
                  <a:pt x="58989" y="27217"/>
                </a:lnTo>
                <a:lnTo>
                  <a:pt x="110182" y="3024"/>
                </a:lnTo>
                <a:lnTo>
                  <a:pt x="140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11427" y="415416"/>
            <a:ext cx="285750" cy="338455"/>
          </a:xfrm>
          <a:custGeom>
            <a:avLst/>
            <a:gdLst/>
            <a:ahLst/>
            <a:cxnLst/>
            <a:rect l="l" t="t" r="r" b="b"/>
            <a:pathLst>
              <a:path w="285750" h="338455">
                <a:moveTo>
                  <a:pt x="140589" y="0"/>
                </a:moveTo>
                <a:lnTo>
                  <a:pt x="202787" y="10953"/>
                </a:lnTo>
                <a:lnTo>
                  <a:pt x="248411" y="43815"/>
                </a:lnTo>
                <a:lnTo>
                  <a:pt x="276415" y="96345"/>
                </a:lnTo>
                <a:lnTo>
                  <a:pt x="285749" y="166497"/>
                </a:lnTo>
                <a:lnTo>
                  <a:pt x="283301" y="203997"/>
                </a:lnTo>
                <a:lnTo>
                  <a:pt x="263782" y="266759"/>
                </a:lnTo>
                <a:lnTo>
                  <a:pt x="225208" y="312308"/>
                </a:lnTo>
                <a:lnTo>
                  <a:pt x="169912" y="335549"/>
                </a:lnTo>
                <a:lnTo>
                  <a:pt x="136143" y="338455"/>
                </a:lnTo>
                <a:lnTo>
                  <a:pt x="105114" y="335575"/>
                </a:lnTo>
                <a:lnTo>
                  <a:pt x="54580" y="312576"/>
                </a:lnTo>
                <a:lnTo>
                  <a:pt x="19716" y="267331"/>
                </a:lnTo>
                <a:lnTo>
                  <a:pt x="2190" y="204362"/>
                </a:lnTo>
                <a:lnTo>
                  <a:pt x="0" y="166497"/>
                </a:lnTo>
                <a:lnTo>
                  <a:pt x="2383" y="132951"/>
                </a:lnTo>
                <a:lnTo>
                  <a:pt x="21484" y="73860"/>
                </a:lnTo>
                <a:lnTo>
                  <a:pt x="58989" y="27217"/>
                </a:lnTo>
                <a:lnTo>
                  <a:pt x="110182" y="3024"/>
                </a:lnTo>
                <a:lnTo>
                  <a:pt x="140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6409" y="964057"/>
            <a:ext cx="4886998" cy="3384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3439" y="1065402"/>
            <a:ext cx="78740" cy="121285"/>
          </a:xfrm>
          <a:custGeom>
            <a:avLst/>
            <a:gdLst/>
            <a:ahLst/>
            <a:cxnLst/>
            <a:rect l="l" t="t" r="r" b="b"/>
            <a:pathLst>
              <a:path w="78740" h="121284">
                <a:moveTo>
                  <a:pt x="39281" y="0"/>
                </a:moveTo>
                <a:lnTo>
                  <a:pt x="0" y="120776"/>
                </a:lnTo>
                <a:lnTo>
                  <a:pt x="78574" y="120776"/>
                </a:lnTo>
                <a:lnTo>
                  <a:pt x="3928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99609" y="1018286"/>
            <a:ext cx="125856" cy="2279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82873" y="1018286"/>
            <a:ext cx="125856" cy="2279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2495" y="1018158"/>
            <a:ext cx="96431" cy="95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11600" y="1014730"/>
            <a:ext cx="167004" cy="237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63084" y="969899"/>
            <a:ext cx="238125" cy="331470"/>
          </a:xfrm>
          <a:custGeom>
            <a:avLst/>
            <a:gdLst/>
            <a:ahLst/>
            <a:cxnLst/>
            <a:rect l="l" t="t" r="r" b="b"/>
            <a:pathLst>
              <a:path w="238125" h="331469">
                <a:moveTo>
                  <a:pt x="0" y="0"/>
                </a:moveTo>
                <a:lnTo>
                  <a:pt x="27812" y="0"/>
                </a:lnTo>
                <a:lnTo>
                  <a:pt x="182371" y="197358"/>
                </a:lnTo>
                <a:lnTo>
                  <a:pt x="182371" y="0"/>
                </a:lnTo>
                <a:lnTo>
                  <a:pt x="238125" y="0"/>
                </a:lnTo>
                <a:lnTo>
                  <a:pt x="238125" y="331470"/>
                </a:lnTo>
                <a:lnTo>
                  <a:pt x="214502" y="331470"/>
                </a:lnTo>
                <a:lnTo>
                  <a:pt x="55752" y="124587"/>
                </a:lnTo>
                <a:lnTo>
                  <a:pt x="55752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37608" y="969899"/>
            <a:ext cx="58419" cy="327025"/>
          </a:xfrm>
          <a:custGeom>
            <a:avLst/>
            <a:gdLst/>
            <a:ahLst/>
            <a:cxnLst/>
            <a:rect l="l" t="t" r="r" b="b"/>
            <a:pathLst>
              <a:path w="58420" h="327025">
                <a:moveTo>
                  <a:pt x="0" y="0"/>
                </a:moveTo>
                <a:lnTo>
                  <a:pt x="58038" y="0"/>
                </a:lnTo>
                <a:lnTo>
                  <a:pt x="5803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89476" y="969899"/>
            <a:ext cx="205740" cy="327025"/>
          </a:xfrm>
          <a:custGeom>
            <a:avLst/>
            <a:gdLst/>
            <a:ahLst/>
            <a:cxnLst/>
            <a:rect l="l" t="t" r="r" b="b"/>
            <a:pathLst>
              <a:path w="205739" h="327025">
                <a:moveTo>
                  <a:pt x="0" y="0"/>
                </a:moveTo>
                <a:lnTo>
                  <a:pt x="58038" y="0"/>
                </a:lnTo>
                <a:lnTo>
                  <a:pt x="58038" y="275463"/>
                </a:lnTo>
                <a:lnTo>
                  <a:pt x="205739" y="275463"/>
                </a:lnTo>
                <a:lnTo>
                  <a:pt x="205739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55491" y="969899"/>
            <a:ext cx="245745" cy="327025"/>
          </a:xfrm>
          <a:custGeom>
            <a:avLst/>
            <a:gdLst/>
            <a:ahLst/>
            <a:cxnLst/>
            <a:rect l="l" t="t" r="r" b="b"/>
            <a:pathLst>
              <a:path w="245745" h="327025">
                <a:moveTo>
                  <a:pt x="0" y="0"/>
                </a:moveTo>
                <a:lnTo>
                  <a:pt x="58038" y="0"/>
                </a:lnTo>
                <a:lnTo>
                  <a:pt x="58038" y="128142"/>
                </a:lnTo>
                <a:lnTo>
                  <a:pt x="188213" y="128142"/>
                </a:lnTo>
                <a:lnTo>
                  <a:pt x="188213" y="0"/>
                </a:lnTo>
                <a:lnTo>
                  <a:pt x="245491" y="0"/>
                </a:lnTo>
                <a:lnTo>
                  <a:pt x="245491" y="327025"/>
                </a:lnTo>
                <a:lnTo>
                  <a:pt x="188213" y="327025"/>
                </a:lnTo>
                <a:lnTo>
                  <a:pt x="188213" y="179704"/>
                </a:lnTo>
                <a:lnTo>
                  <a:pt x="58038" y="179704"/>
                </a:lnTo>
                <a:lnTo>
                  <a:pt x="5803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65120" y="969899"/>
            <a:ext cx="208915" cy="327025"/>
          </a:xfrm>
          <a:custGeom>
            <a:avLst/>
            <a:gdLst/>
            <a:ahLst/>
            <a:cxnLst/>
            <a:rect l="l" t="t" r="r" b="b"/>
            <a:pathLst>
              <a:path w="208914" h="327025">
                <a:moveTo>
                  <a:pt x="0" y="0"/>
                </a:moveTo>
                <a:lnTo>
                  <a:pt x="208661" y="0"/>
                </a:lnTo>
                <a:lnTo>
                  <a:pt x="208661" y="51562"/>
                </a:lnTo>
                <a:lnTo>
                  <a:pt x="58038" y="51562"/>
                </a:lnTo>
                <a:lnTo>
                  <a:pt x="58038" y="128142"/>
                </a:lnTo>
                <a:lnTo>
                  <a:pt x="165988" y="128142"/>
                </a:lnTo>
                <a:lnTo>
                  <a:pt x="165988" y="177418"/>
                </a:lnTo>
                <a:lnTo>
                  <a:pt x="58038" y="177418"/>
                </a:lnTo>
                <a:lnTo>
                  <a:pt x="58038" y="275463"/>
                </a:lnTo>
                <a:lnTo>
                  <a:pt x="206248" y="275463"/>
                </a:lnTo>
                <a:lnTo>
                  <a:pt x="20624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55620" y="969899"/>
            <a:ext cx="271145" cy="327025"/>
          </a:xfrm>
          <a:custGeom>
            <a:avLst/>
            <a:gdLst/>
            <a:ahLst/>
            <a:cxnLst/>
            <a:rect l="l" t="t" r="r" b="b"/>
            <a:pathLst>
              <a:path w="271144" h="327025">
                <a:moveTo>
                  <a:pt x="0" y="0"/>
                </a:moveTo>
                <a:lnTo>
                  <a:pt x="270764" y="0"/>
                </a:lnTo>
                <a:lnTo>
                  <a:pt x="270764" y="51562"/>
                </a:lnTo>
                <a:lnTo>
                  <a:pt x="162052" y="51562"/>
                </a:lnTo>
                <a:lnTo>
                  <a:pt x="162052" y="327025"/>
                </a:lnTo>
                <a:lnTo>
                  <a:pt x="104012" y="327025"/>
                </a:lnTo>
                <a:lnTo>
                  <a:pt x="104012" y="51562"/>
                </a:lnTo>
                <a:lnTo>
                  <a:pt x="0" y="515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79904" y="969899"/>
            <a:ext cx="238125" cy="331470"/>
          </a:xfrm>
          <a:custGeom>
            <a:avLst/>
            <a:gdLst/>
            <a:ahLst/>
            <a:cxnLst/>
            <a:rect l="l" t="t" r="r" b="b"/>
            <a:pathLst>
              <a:path w="238125" h="331469">
                <a:moveTo>
                  <a:pt x="0" y="0"/>
                </a:moveTo>
                <a:lnTo>
                  <a:pt x="27812" y="0"/>
                </a:lnTo>
                <a:lnTo>
                  <a:pt x="182371" y="197358"/>
                </a:lnTo>
                <a:lnTo>
                  <a:pt x="182371" y="0"/>
                </a:lnTo>
                <a:lnTo>
                  <a:pt x="238125" y="0"/>
                </a:lnTo>
                <a:lnTo>
                  <a:pt x="238125" y="331470"/>
                </a:lnTo>
                <a:lnTo>
                  <a:pt x="214502" y="331470"/>
                </a:lnTo>
                <a:lnTo>
                  <a:pt x="55752" y="124587"/>
                </a:lnTo>
                <a:lnTo>
                  <a:pt x="55752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19300" y="969899"/>
            <a:ext cx="208915" cy="327025"/>
          </a:xfrm>
          <a:custGeom>
            <a:avLst/>
            <a:gdLst/>
            <a:ahLst/>
            <a:cxnLst/>
            <a:rect l="l" t="t" r="r" b="b"/>
            <a:pathLst>
              <a:path w="208914" h="327025">
                <a:moveTo>
                  <a:pt x="0" y="0"/>
                </a:moveTo>
                <a:lnTo>
                  <a:pt x="208661" y="0"/>
                </a:lnTo>
                <a:lnTo>
                  <a:pt x="208661" y="51562"/>
                </a:lnTo>
                <a:lnTo>
                  <a:pt x="58038" y="51562"/>
                </a:lnTo>
                <a:lnTo>
                  <a:pt x="58038" y="128142"/>
                </a:lnTo>
                <a:lnTo>
                  <a:pt x="165988" y="128142"/>
                </a:lnTo>
                <a:lnTo>
                  <a:pt x="165988" y="177418"/>
                </a:lnTo>
                <a:lnTo>
                  <a:pt x="58038" y="177418"/>
                </a:lnTo>
                <a:lnTo>
                  <a:pt x="58038" y="275463"/>
                </a:lnTo>
                <a:lnTo>
                  <a:pt x="206248" y="275463"/>
                </a:lnTo>
                <a:lnTo>
                  <a:pt x="20624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48841" y="969899"/>
            <a:ext cx="334010" cy="331470"/>
          </a:xfrm>
          <a:custGeom>
            <a:avLst/>
            <a:gdLst/>
            <a:ahLst/>
            <a:cxnLst/>
            <a:rect l="l" t="t" r="r" b="b"/>
            <a:pathLst>
              <a:path w="334010" h="331469">
                <a:moveTo>
                  <a:pt x="65912" y="0"/>
                </a:moveTo>
                <a:lnTo>
                  <a:pt x="96646" y="0"/>
                </a:lnTo>
                <a:lnTo>
                  <a:pt x="167512" y="220345"/>
                </a:lnTo>
                <a:lnTo>
                  <a:pt x="236600" y="0"/>
                </a:lnTo>
                <a:lnTo>
                  <a:pt x="267207" y="0"/>
                </a:lnTo>
                <a:lnTo>
                  <a:pt x="334009" y="327278"/>
                </a:lnTo>
                <a:lnTo>
                  <a:pt x="277748" y="327278"/>
                </a:lnTo>
                <a:lnTo>
                  <a:pt x="243839" y="150875"/>
                </a:lnTo>
                <a:lnTo>
                  <a:pt x="177926" y="331470"/>
                </a:lnTo>
                <a:lnTo>
                  <a:pt x="157225" y="331470"/>
                </a:lnTo>
                <a:lnTo>
                  <a:pt x="91312" y="150875"/>
                </a:lnTo>
                <a:lnTo>
                  <a:pt x="56006" y="327278"/>
                </a:lnTo>
                <a:lnTo>
                  <a:pt x="0" y="327278"/>
                </a:lnTo>
                <a:lnTo>
                  <a:pt x="659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6409" y="969899"/>
            <a:ext cx="215900" cy="327025"/>
          </a:xfrm>
          <a:custGeom>
            <a:avLst/>
            <a:gdLst/>
            <a:ahLst/>
            <a:cxnLst/>
            <a:rect l="l" t="t" r="r" b="b"/>
            <a:pathLst>
              <a:path w="215900" h="327025">
                <a:moveTo>
                  <a:pt x="0" y="0"/>
                </a:moveTo>
                <a:lnTo>
                  <a:pt x="215430" y="0"/>
                </a:lnTo>
                <a:lnTo>
                  <a:pt x="215430" y="51562"/>
                </a:lnTo>
                <a:lnTo>
                  <a:pt x="58039" y="51562"/>
                </a:lnTo>
                <a:lnTo>
                  <a:pt x="58039" y="128142"/>
                </a:lnTo>
                <a:lnTo>
                  <a:pt x="173012" y="128142"/>
                </a:lnTo>
                <a:lnTo>
                  <a:pt x="173012" y="177418"/>
                </a:lnTo>
                <a:lnTo>
                  <a:pt x="58039" y="177418"/>
                </a:lnTo>
                <a:lnTo>
                  <a:pt x="58039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42459" y="967613"/>
            <a:ext cx="242570" cy="329565"/>
          </a:xfrm>
          <a:custGeom>
            <a:avLst/>
            <a:gdLst/>
            <a:ahLst/>
            <a:cxnLst/>
            <a:rect l="l" t="t" r="r" b="b"/>
            <a:pathLst>
              <a:path w="242570" h="329565">
                <a:moveTo>
                  <a:pt x="87249" y="0"/>
                </a:moveTo>
                <a:lnTo>
                  <a:pt x="151272" y="10477"/>
                </a:lnTo>
                <a:lnTo>
                  <a:pt x="200532" y="41910"/>
                </a:lnTo>
                <a:lnTo>
                  <a:pt x="231965" y="90598"/>
                </a:lnTo>
                <a:lnTo>
                  <a:pt x="242442" y="152908"/>
                </a:lnTo>
                <a:lnTo>
                  <a:pt x="237722" y="206808"/>
                </a:lnTo>
                <a:lnTo>
                  <a:pt x="223562" y="250909"/>
                </a:lnTo>
                <a:lnTo>
                  <a:pt x="199961" y="285210"/>
                </a:lnTo>
                <a:lnTo>
                  <a:pt x="166920" y="309710"/>
                </a:lnTo>
                <a:lnTo>
                  <a:pt x="124438" y="324410"/>
                </a:lnTo>
                <a:lnTo>
                  <a:pt x="72516" y="329311"/>
                </a:lnTo>
                <a:lnTo>
                  <a:pt x="0" y="329311"/>
                </a:lnTo>
                <a:lnTo>
                  <a:pt x="0" y="2539"/>
                </a:lnTo>
                <a:lnTo>
                  <a:pt x="31456" y="1446"/>
                </a:lnTo>
                <a:lnTo>
                  <a:pt x="56483" y="650"/>
                </a:lnTo>
                <a:lnTo>
                  <a:pt x="75080" y="164"/>
                </a:lnTo>
                <a:lnTo>
                  <a:pt x="8724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25723" y="967613"/>
            <a:ext cx="242570" cy="329565"/>
          </a:xfrm>
          <a:custGeom>
            <a:avLst/>
            <a:gdLst/>
            <a:ahLst/>
            <a:cxnLst/>
            <a:rect l="l" t="t" r="r" b="b"/>
            <a:pathLst>
              <a:path w="242570" h="329565">
                <a:moveTo>
                  <a:pt x="87249" y="0"/>
                </a:moveTo>
                <a:lnTo>
                  <a:pt x="151272" y="10477"/>
                </a:lnTo>
                <a:lnTo>
                  <a:pt x="200533" y="41910"/>
                </a:lnTo>
                <a:lnTo>
                  <a:pt x="231965" y="90598"/>
                </a:lnTo>
                <a:lnTo>
                  <a:pt x="242442" y="152908"/>
                </a:lnTo>
                <a:lnTo>
                  <a:pt x="237722" y="206808"/>
                </a:lnTo>
                <a:lnTo>
                  <a:pt x="223562" y="250909"/>
                </a:lnTo>
                <a:lnTo>
                  <a:pt x="199961" y="285210"/>
                </a:lnTo>
                <a:lnTo>
                  <a:pt x="166920" y="309710"/>
                </a:lnTo>
                <a:lnTo>
                  <a:pt x="124438" y="324410"/>
                </a:lnTo>
                <a:lnTo>
                  <a:pt x="72517" y="329311"/>
                </a:lnTo>
                <a:lnTo>
                  <a:pt x="0" y="329311"/>
                </a:lnTo>
                <a:lnTo>
                  <a:pt x="0" y="2539"/>
                </a:lnTo>
                <a:lnTo>
                  <a:pt x="31456" y="1446"/>
                </a:lnTo>
                <a:lnTo>
                  <a:pt x="56483" y="650"/>
                </a:lnTo>
                <a:lnTo>
                  <a:pt x="75080" y="164"/>
                </a:lnTo>
                <a:lnTo>
                  <a:pt x="8724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3109" y="965453"/>
            <a:ext cx="534035" cy="331470"/>
          </a:xfrm>
          <a:custGeom>
            <a:avLst/>
            <a:gdLst/>
            <a:ahLst/>
            <a:cxnLst/>
            <a:rect l="l" t="t" r="r" b="b"/>
            <a:pathLst>
              <a:path w="534035" h="331469">
                <a:moveTo>
                  <a:pt x="376897" y="0"/>
                </a:moveTo>
                <a:lnTo>
                  <a:pt x="402336" y="0"/>
                </a:lnTo>
                <a:lnTo>
                  <a:pt x="533819" y="331470"/>
                </a:lnTo>
                <a:lnTo>
                  <a:pt x="469811" y="331470"/>
                </a:lnTo>
                <a:lnTo>
                  <a:pt x="445871" y="265175"/>
                </a:lnTo>
                <a:lnTo>
                  <a:pt x="333806" y="265175"/>
                </a:lnTo>
                <a:lnTo>
                  <a:pt x="311035" y="331470"/>
                </a:lnTo>
                <a:lnTo>
                  <a:pt x="251371" y="331470"/>
                </a:lnTo>
                <a:lnTo>
                  <a:pt x="246519" y="331470"/>
                </a:lnTo>
                <a:lnTo>
                  <a:pt x="184391" y="331470"/>
                </a:lnTo>
                <a:lnTo>
                  <a:pt x="97104" y="196469"/>
                </a:lnTo>
                <a:lnTo>
                  <a:pt x="89865" y="196228"/>
                </a:lnTo>
                <a:lnTo>
                  <a:pt x="81313" y="195881"/>
                </a:lnTo>
                <a:lnTo>
                  <a:pt x="71449" y="195415"/>
                </a:lnTo>
                <a:lnTo>
                  <a:pt x="60274" y="194818"/>
                </a:lnTo>
                <a:lnTo>
                  <a:pt x="60274" y="331470"/>
                </a:lnTo>
                <a:lnTo>
                  <a:pt x="0" y="331470"/>
                </a:lnTo>
                <a:lnTo>
                  <a:pt x="0" y="4445"/>
                </a:lnTo>
                <a:lnTo>
                  <a:pt x="4200" y="4329"/>
                </a:lnTo>
                <a:lnTo>
                  <a:pt x="11887" y="4000"/>
                </a:lnTo>
                <a:lnTo>
                  <a:pt x="23060" y="3480"/>
                </a:lnTo>
                <a:lnTo>
                  <a:pt x="37718" y="2794"/>
                </a:lnTo>
                <a:lnTo>
                  <a:pt x="53335" y="2033"/>
                </a:lnTo>
                <a:lnTo>
                  <a:pt x="67359" y="1476"/>
                </a:lnTo>
                <a:lnTo>
                  <a:pt x="79790" y="1133"/>
                </a:lnTo>
                <a:lnTo>
                  <a:pt x="90627" y="1016"/>
                </a:lnTo>
                <a:lnTo>
                  <a:pt x="145132" y="7060"/>
                </a:lnTo>
                <a:lnTo>
                  <a:pt x="184061" y="25177"/>
                </a:lnTo>
                <a:lnTo>
                  <a:pt x="207416" y="55344"/>
                </a:lnTo>
                <a:lnTo>
                  <a:pt x="215201" y="97536"/>
                </a:lnTo>
                <a:lnTo>
                  <a:pt x="214127" y="111702"/>
                </a:lnTo>
                <a:lnTo>
                  <a:pt x="198018" y="150368"/>
                </a:lnTo>
                <a:lnTo>
                  <a:pt x="167200" y="178335"/>
                </a:lnTo>
                <a:lnTo>
                  <a:pt x="154698" y="184150"/>
                </a:lnTo>
                <a:lnTo>
                  <a:pt x="248335" y="326898"/>
                </a:lnTo>
                <a:lnTo>
                  <a:pt x="37689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52263" y="964311"/>
            <a:ext cx="271145" cy="338455"/>
          </a:xfrm>
          <a:custGeom>
            <a:avLst/>
            <a:gdLst/>
            <a:ahLst/>
            <a:cxnLst/>
            <a:rect l="l" t="t" r="r" b="b"/>
            <a:pathLst>
              <a:path w="271145" h="338455">
                <a:moveTo>
                  <a:pt x="165608" y="0"/>
                </a:moveTo>
                <a:lnTo>
                  <a:pt x="191488" y="2002"/>
                </a:lnTo>
                <a:lnTo>
                  <a:pt x="215391" y="8016"/>
                </a:lnTo>
                <a:lnTo>
                  <a:pt x="237295" y="18055"/>
                </a:lnTo>
                <a:lnTo>
                  <a:pt x="257175" y="32130"/>
                </a:lnTo>
                <a:lnTo>
                  <a:pt x="232790" y="78739"/>
                </a:lnTo>
                <a:lnTo>
                  <a:pt x="226954" y="74187"/>
                </a:lnTo>
                <a:lnTo>
                  <a:pt x="219725" y="69659"/>
                </a:lnTo>
                <a:lnTo>
                  <a:pt x="181149" y="53832"/>
                </a:lnTo>
                <a:lnTo>
                  <a:pt x="164211" y="51562"/>
                </a:lnTo>
                <a:lnTo>
                  <a:pt x="141376" y="53607"/>
                </a:lnTo>
                <a:lnTo>
                  <a:pt x="103328" y="69939"/>
                </a:lnTo>
                <a:lnTo>
                  <a:pt x="75896" y="101965"/>
                </a:lnTo>
                <a:lnTo>
                  <a:pt x="61938" y="145780"/>
                </a:lnTo>
                <a:lnTo>
                  <a:pt x="60198" y="171830"/>
                </a:lnTo>
                <a:lnTo>
                  <a:pt x="61912" y="196693"/>
                </a:lnTo>
                <a:lnTo>
                  <a:pt x="75628" y="238464"/>
                </a:lnTo>
                <a:lnTo>
                  <a:pt x="102508" y="269065"/>
                </a:lnTo>
                <a:lnTo>
                  <a:pt x="139743" y="284686"/>
                </a:lnTo>
                <a:lnTo>
                  <a:pt x="162051" y="286638"/>
                </a:lnTo>
                <a:lnTo>
                  <a:pt x="176887" y="285569"/>
                </a:lnTo>
                <a:lnTo>
                  <a:pt x="213106" y="269621"/>
                </a:lnTo>
                <a:lnTo>
                  <a:pt x="213106" y="205359"/>
                </a:lnTo>
                <a:lnTo>
                  <a:pt x="167766" y="205359"/>
                </a:lnTo>
                <a:lnTo>
                  <a:pt x="167766" y="155828"/>
                </a:lnTo>
                <a:lnTo>
                  <a:pt x="271145" y="155828"/>
                </a:lnTo>
                <a:lnTo>
                  <a:pt x="271145" y="302260"/>
                </a:lnTo>
                <a:lnTo>
                  <a:pt x="233300" y="323459"/>
                </a:lnTo>
                <a:lnTo>
                  <a:pt x="185118" y="335819"/>
                </a:lnTo>
                <a:lnTo>
                  <a:pt x="152653" y="338200"/>
                </a:lnTo>
                <a:lnTo>
                  <a:pt x="119318" y="335319"/>
                </a:lnTo>
                <a:lnTo>
                  <a:pt x="63553" y="312269"/>
                </a:lnTo>
                <a:lnTo>
                  <a:pt x="23145" y="267194"/>
                </a:lnTo>
                <a:lnTo>
                  <a:pt x="2571" y="206285"/>
                </a:lnTo>
                <a:lnTo>
                  <a:pt x="0" y="170306"/>
                </a:lnTo>
                <a:lnTo>
                  <a:pt x="2790" y="134256"/>
                </a:lnTo>
                <a:lnTo>
                  <a:pt x="25181" y="72776"/>
                </a:lnTo>
                <a:lnTo>
                  <a:pt x="69167" y="26628"/>
                </a:lnTo>
                <a:lnTo>
                  <a:pt x="129555" y="2954"/>
                </a:lnTo>
                <a:lnTo>
                  <a:pt x="1656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55978" y="964311"/>
            <a:ext cx="271145" cy="338455"/>
          </a:xfrm>
          <a:custGeom>
            <a:avLst/>
            <a:gdLst/>
            <a:ahLst/>
            <a:cxnLst/>
            <a:rect l="l" t="t" r="r" b="b"/>
            <a:pathLst>
              <a:path w="271144" h="338455">
                <a:moveTo>
                  <a:pt x="165608" y="0"/>
                </a:moveTo>
                <a:lnTo>
                  <a:pt x="191488" y="2002"/>
                </a:lnTo>
                <a:lnTo>
                  <a:pt x="215392" y="8016"/>
                </a:lnTo>
                <a:lnTo>
                  <a:pt x="237295" y="18055"/>
                </a:lnTo>
                <a:lnTo>
                  <a:pt x="257175" y="32130"/>
                </a:lnTo>
                <a:lnTo>
                  <a:pt x="232790" y="78739"/>
                </a:lnTo>
                <a:lnTo>
                  <a:pt x="226954" y="74187"/>
                </a:lnTo>
                <a:lnTo>
                  <a:pt x="219725" y="69659"/>
                </a:lnTo>
                <a:lnTo>
                  <a:pt x="181149" y="53832"/>
                </a:lnTo>
                <a:lnTo>
                  <a:pt x="164211" y="51562"/>
                </a:lnTo>
                <a:lnTo>
                  <a:pt x="141376" y="53607"/>
                </a:lnTo>
                <a:lnTo>
                  <a:pt x="103328" y="69939"/>
                </a:lnTo>
                <a:lnTo>
                  <a:pt x="75896" y="101965"/>
                </a:lnTo>
                <a:lnTo>
                  <a:pt x="61938" y="145780"/>
                </a:lnTo>
                <a:lnTo>
                  <a:pt x="60198" y="171830"/>
                </a:lnTo>
                <a:lnTo>
                  <a:pt x="61912" y="196693"/>
                </a:lnTo>
                <a:lnTo>
                  <a:pt x="75628" y="238464"/>
                </a:lnTo>
                <a:lnTo>
                  <a:pt x="102508" y="269065"/>
                </a:lnTo>
                <a:lnTo>
                  <a:pt x="139743" y="284686"/>
                </a:lnTo>
                <a:lnTo>
                  <a:pt x="162052" y="286638"/>
                </a:lnTo>
                <a:lnTo>
                  <a:pt x="176887" y="285569"/>
                </a:lnTo>
                <a:lnTo>
                  <a:pt x="213106" y="269621"/>
                </a:lnTo>
                <a:lnTo>
                  <a:pt x="213106" y="205359"/>
                </a:lnTo>
                <a:lnTo>
                  <a:pt x="167767" y="205359"/>
                </a:lnTo>
                <a:lnTo>
                  <a:pt x="167767" y="155828"/>
                </a:lnTo>
                <a:lnTo>
                  <a:pt x="271145" y="155828"/>
                </a:lnTo>
                <a:lnTo>
                  <a:pt x="271145" y="302260"/>
                </a:lnTo>
                <a:lnTo>
                  <a:pt x="233300" y="323459"/>
                </a:lnTo>
                <a:lnTo>
                  <a:pt x="185118" y="335819"/>
                </a:lnTo>
                <a:lnTo>
                  <a:pt x="152654" y="338200"/>
                </a:lnTo>
                <a:lnTo>
                  <a:pt x="119318" y="335319"/>
                </a:lnTo>
                <a:lnTo>
                  <a:pt x="63553" y="312269"/>
                </a:lnTo>
                <a:lnTo>
                  <a:pt x="23145" y="267194"/>
                </a:lnTo>
                <a:lnTo>
                  <a:pt x="2571" y="206285"/>
                </a:lnTo>
                <a:lnTo>
                  <a:pt x="0" y="170306"/>
                </a:lnTo>
                <a:lnTo>
                  <a:pt x="2790" y="134256"/>
                </a:lnTo>
                <a:lnTo>
                  <a:pt x="25181" y="72776"/>
                </a:lnTo>
                <a:lnTo>
                  <a:pt x="69167" y="26628"/>
                </a:lnTo>
                <a:lnTo>
                  <a:pt x="129555" y="2954"/>
                </a:lnTo>
                <a:lnTo>
                  <a:pt x="16560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52290" y="964057"/>
            <a:ext cx="285750" cy="338455"/>
          </a:xfrm>
          <a:custGeom>
            <a:avLst/>
            <a:gdLst/>
            <a:ahLst/>
            <a:cxnLst/>
            <a:rect l="l" t="t" r="r" b="b"/>
            <a:pathLst>
              <a:path w="285750" h="338455">
                <a:moveTo>
                  <a:pt x="140588" y="0"/>
                </a:moveTo>
                <a:lnTo>
                  <a:pt x="202787" y="10953"/>
                </a:lnTo>
                <a:lnTo>
                  <a:pt x="248412" y="43814"/>
                </a:lnTo>
                <a:lnTo>
                  <a:pt x="276415" y="96345"/>
                </a:lnTo>
                <a:lnTo>
                  <a:pt x="285750" y="166496"/>
                </a:lnTo>
                <a:lnTo>
                  <a:pt x="283301" y="203997"/>
                </a:lnTo>
                <a:lnTo>
                  <a:pt x="263782" y="266759"/>
                </a:lnTo>
                <a:lnTo>
                  <a:pt x="225208" y="312308"/>
                </a:lnTo>
                <a:lnTo>
                  <a:pt x="169912" y="335549"/>
                </a:lnTo>
                <a:lnTo>
                  <a:pt x="136144" y="338454"/>
                </a:lnTo>
                <a:lnTo>
                  <a:pt x="105114" y="335575"/>
                </a:lnTo>
                <a:lnTo>
                  <a:pt x="54580" y="312576"/>
                </a:lnTo>
                <a:lnTo>
                  <a:pt x="19716" y="267331"/>
                </a:lnTo>
                <a:lnTo>
                  <a:pt x="2190" y="204362"/>
                </a:lnTo>
                <a:lnTo>
                  <a:pt x="0" y="166496"/>
                </a:lnTo>
                <a:lnTo>
                  <a:pt x="2383" y="132951"/>
                </a:lnTo>
                <a:lnTo>
                  <a:pt x="21484" y="73860"/>
                </a:lnTo>
                <a:lnTo>
                  <a:pt x="58989" y="27217"/>
                </a:lnTo>
                <a:lnTo>
                  <a:pt x="110182" y="3024"/>
                </a:lnTo>
                <a:lnTo>
                  <a:pt x="14058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35940" y="2155063"/>
            <a:ext cx="7004050" cy="3105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282575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0312"/>
              <a:buFont typeface="Wingdings 2"/>
              <a:buChar char=""/>
              <a:tabLst>
                <a:tab pos="287020" algn="l"/>
              </a:tabLst>
            </a:pPr>
            <a:r>
              <a:rPr sz="3200" dirty="0">
                <a:latin typeface="Trebuchet MS"/>
                <a:cs typeface="Trebuchet MS"/>
              </a:rPr>
              <a:t>This means </a:t>
            </a:r>
            <a:r>
              <a:rPr sz="3200" spc="-5" dirty="0">
                <a:latin typeface="Trebuchet MS"/>
                <a:cs typeface="Trebuchet MS"/>
              </a:rPr>
              <a:t>that the plots in </a:t>
            </a:r>
            <a:r>
              <a:rPr sz="3200" dirty="0">
                <a:latin typeface="Trebuchet MS"/>
                <a:cs typeface="Trebuchet MS"/>
              </a:rPr>
              <a:t>a </a:t>
            </a:r>
            <a:r>
              <a:rPr sz="3200" spc="-5" dirty="0">
                <a:latin typeface="Trebuchet MS"/>
                <a:cs typeface="Trebuchet MS"/>
              </a:rPr>
              <a:t>farm  are </a:t>
            </a:r>
            <a:r>
              <a:rPr sz="3200" dirty="0">
                <a:latin typeface="Trebuchet MS"/>
                <a:cs typeface="Trebuchet MS"/>
              </a:rPr>
              <a:t>spatially</a:t>
            </a:r>
            <a:r>
              <a:rPr sz="3200" spc="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separate.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B03E9A"/>
              </a:buClr>
              <a:buFont typeface="Wingdings 2"/>
              <a:buChar char=""/>
            </a:pPr>
            <a:endParaRPr sz="435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buClr>
                <a:srgbClr val="B03E9A"/>
              </a:buClr>
              <a:buSzPct val="70312"/>
              <a:buFont typeface="Wingdings 2"/>
              <a:buChar char=""/>
              <a:tabLst>
                <a:tab pos="287020" algn="l"/>
              </a:tabLst>
            </a:pPr>
            <a:r>
              <a:rPr sz="3200" dirty="0">
                <a:latin typeface="Trebuchet MS"/>
                <a:cs typeface="Trebuchet MS"/>
              </a:rPr>
              <a:t>Fragmented </a:t>
            </a:r>
            <a:r>
              <a:rPr sz="3200" spc="-5" dirty="0">
                <a:latin typeface="Trebuchet MS"/>
                <a:cs typeface="Trebuchet MS"/>
              </a:rPr>
              <a:t>holding </a:t>
            </a:r>
            <a:r>
              <a:rPr sz="3200" dirty="0">
                <a:latin typeface="Trebuchet MS"/>
                <a:cs typeface="Trebuchet MS"/>
              </a:rPr>
              <a:t>means a </a:t>
            </a:r>
            <a:r>
              <a:rPr sz="3200" spc="-5" dirty="0">
                <a:latin typeface="Trebuchet MS"/>
                <a:cs typeface="Trebuchet MS"/>
              </a:rPr>
              <a:t>holding  consisting </a:t>
            </a:r>
            <a:r>
              <a:rPr sz="3200" dirty="0">
                <a:latin typeface="Trebuchet MS"/>
                <a:cs typeface="Trebuchet MS"/>
              </a:rPr>
              <a:t>of several scattered plots  over a </a:t>
            </a:r>
            <a:r>
              <a:rPr sz="3200" spc="-5" dirty="0">
                <a:latin typeface="Trebuchet MS"/>
                <a:cs typeface="Trebuchet MS"/>
              </a:rPr>
              <a:t>wide</a:t>
            </a:r>
            <a:r>
              <a:rPr sz="3200" spc="-15" dirty="0">
                <a:latin typeface="Trebuchet MS"/>
                <a:cs typeface="Trebuchet MS"/>
              </a:rPr>
              <a:t> </a:t>
            </a:r>
            <a:r>
              <a:rPr sz="3200" spc="-5" dirty="0">
                <a:latin typeface="Trebuchet MS"/>
                <a:cs typeface="Trebuchet MS"/>
              </a:rPr>
              <a:t>area.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173" y="238886"/>
            <a:ext cx="5884341" cy="4513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9917" y="472058"/>
            <a:ext cx="138429" cy="148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77941" y="374141"/>
            <a:ext cx="104775" cy="161290"/>
          </a:xfrm>
          <a:custGeom>
            <a:avLst/>
            <a:gdLst/>
            <a:ahLst/>
            <a:cxnLst/>
            <a:rect l="l" t="t" r="r" b="b"/>
            <a:pathLst>
              <a:path w="104775" h="161290">
                <a:moveTo>
                  <a:pt x="52324" y="0"/>
                </a:moveTo>
                <a:lnTo>
                  <a:pt x="0" y="161036"/>
                </a:lnTo>
                <a:lnTo>
                  <a:pt x="104775" y="161036"/>
                </a:lnTo>
                <a:lnTo>
                  <a:pt x="5232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1665" y="311531"/>
            <a:ext cx="134543" cy="1450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2789" y="311277"/>
            <a:ext cx="127977" cy="1264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09340" y="307720"/>
            <a:ext cx="220345" cy="313690"/>
          </a:xfrm>
          <a:custGeom>
            <a:avLst/>
            <a:gdLst/>
            <a:ahLst/>
            <a:cxnLst/>
            <a:rect l="l" t="t" r="r" b="b"/>
            <a:pathLst>
              <a:path w="220345" h="313690">
                <a:moveTo>
                  <a:pt x="107187" y="0"/>
                </a:moveTo>
                <a:lnTo>
                  <a:pt x="61436" y="10382"/>
                </a:lnTo>
                <a:lnTo>
                  <a:pt x="27686" y="41528"/>
                </a:lnTo>
                <a:lnTo>
                  <a:pt x="6937" y="90217"/>
                </a:lnTo>
                <a:lnTo>
                  <a:pt x="0" y="153288"/>
                </a:lnTo>
                <a:lnTo>
                  <a:pt x="1619" y="189341"/>
                </a:lnTo>
                <a:lnTo>
                  <a:pt x="14573" y="248586"/>
                </a:lnTo>
                <a:lnTo>
                  <a:pt x="40336" y="290115"/>
                </a:lnTo>
                <a:lnTo>
                  <a:pt x="78003" y="311070"/>
                </a:lnTo>
                <a:lnTo>
                  <a:pt x="101219" y="313689"/>
                </a:lnTo>
                <a:lnTo>
                  <a:pt x="128533" y="311120"/>
                </a:lnTo>
                <a:lnTo>
                  <a:pt x="172781" y="290597"/>
                </a:lnTo>
                <a:lnTo>
                  <a:pt x="203146" y="249783"/>
                </a:lnTo>
                <a:lnTo>
                  <a:pt x="218438" y="190105"/>
                </a:lnTo>
                <a:lnTo>
                  <a:pt x="220345" y="153288"/>
                </a:lnTo>
                <a:lnTo>
                  <a:pt x="215818" y="98088"/>
                </a:lnTo>
                <a:lnTo>
                  <a:pt x="202239" y="55165"/>
                </a:lnTo>
                <a:lnTo>
                  <a:pt x="179608" y="24514"/>
                </a:lnTo>
                <a:lnTo>
                  <a:pt x="147924" y="6127"/>
                </a:lnTo>
                <a:lnTo>
                  <a:pt x="1071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4694" y="307720"/>
            <a:ext cx="220345" cy="313690"/>
          </a:xfrm>
          <a:custGeom>
            <a:avLst/>
            <a:gdLst/>
            <a:ahLst/>
            <a:cxnLst/>
            <a:rect l="l" t="t" r="r" b="b"/>
            <a:pathLst>
              <a:path w="220344" h="313690">
                <a:moveTo>
                  <a:pt x="107149" y="0"/>
                </a:moveTo>
                <a:lnTo>
                  <a:pt x="61393" y="10382"/>
                </a:lnTo>
                <a:lnTo>
                  <a:pt x="27685" y="41528"/>
                </a:lnTo>
                <a:lnTo>
                  <a:pt x="6923" y="90217"/>
                </a:lnTo>
                <a:lnTo>
                  <a:pt x="0" y="153288"/>
                </a:lnTo>
                <a:lnTo>
                  <a:pt x="1619" y="189341"/>
                </a:lnTo>
                <a:lnTo>
                  <a:pt x="14567" y="248586"/>
                </a:lnTo>
                <a:lnTo>
                  <a:pt x="40316" y="290115"/>
                </a:lnTo>
                <a:lnTo>
                  <a:pt x="77958" y="311070"/>
                </a:lnTo>
                <a:lnTo>
                  <a:pt x="101180" y="313689"/>
                </a:lnTo>
                <a:lnTo>
                  <a:pt x="128495" y="311120"/>
                </a:lnTo>
                <a:lnTo>
                  <a:pt x="172743" y="290597"/>
                </a:lnTo>
                <a:lnTo>
                  <a:pt x="203108" y="249783"/>
                </a:lnTo>
                <a:lnTo>
                  <a:pt x="218399" y="190105"/>
                </a:lnTo>
                <a:lnTo>
                  <a:pt x="220306" y="153288"/>
                </a:lnTo>
                <a:lnTo>
                  <a:pt x="215780" y="98088"/>
                </a:lnTo>
                <a:lnTo>
                  <a:pt x="202201" y="55165"/>
                </a:lnTo>
                <a:lnTo>
                  <a:pt x="179570" y="24514"/>
                </a:lnTo>
                <a:lnTo>
                  <a:pt x="147886" y="6127"/>
                </a:lnTo>
                <a:lnTo>
                  <a:pt x="10714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9917" y="306577"/>
            <a:ext cx="114934" cy="1088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05067" y="246634"/>
            <a:ext cx="274955" cy="436245"/>
          </a:xfrm>
          <a:custGeom>
            <a:avLst/>
            <a:gdLst/>
            <a:ahLst/>
            <a:cxnLst/>
            <a:rect l="l" t="t" r="r" b="b"/>
            <a:pathLst>
              <a:path w="274954" h="436245">
                <a:moveTo>
                  <a:pt x="0" y="0"/>
                </a:moveTo>
                <a:lnTo>
                  <a:pt x="77343" y="0"/>
                </a:lnTo>
                <a:lnTo>
                  <a:pt x="77343" y="367411"/>
                </a:lnTo>
                <a:lnTo>
                  <a:pt x="274447" y="367411"/>
                </a:lnTo>
                <a:lnTo>
                  <a:pt x="274447" y="436118"/>
                </a:lnTo>
                <a:lnTo>
                  <a:pt x="0" y="43611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68264" y="246634"/>
            <a:ext cx="274320" cy="436245"/>
          </a:xfrm>
          <a:custGeom>
            <a:avLst/>
            <a:gdLst/>
            <a:ahLst/>
            <a:cxnLst/>
            <a:rect l="l" t="t" r="r" b="b"/>
            <a:pathLst>
              <a:path w="274320" h="436245">
                <a:moveTo>
                  <a:pt x="0" y="0"/>
                </a:moveTo>
                <a:lnTo>
                  <a:pt x="77343" y="0"/>
                </a:lnTo>
                <a:lnTo>
                  <a:pt x="77343" y="367411"/>
                </a:lnTo>
                <a:lnTo>
                  <a:pt x="274320" y="367411"/>
                </a:lnTo>
                <a:lnTo>
                  <a:pt x="274320" y="436118"/>
                </a:lnTo>
                <a:lnTo>
                  <a:pt x="0" y="43611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9804" y="246634"/>
            <a:ext cx="445770" cy="442595"/>
          </a:xfrm>
          <a:custGeom>
            <a:avLst/>
            <a:gdLst/>
            <a:ahLst/>
            <a:cxnLst/>
            <a:rect l="l" t="t" r="r" b="b"/>
            <a:pathLst>
              <a:path w="445770" h="442595">
                <a:moveTo>
                  <a:pt x="87757" y="0"/>
                </a:moveTo>
                <a:lnTo>
                  <a:pt x="128905" y="0"/>
                </a:lnTo>
                <a:lnTo>
                  <a:pt x="223266" y="293878"/>
                </a:lnTo>
                <a:lnTo>
                  <a:pt x="315468" y="0"/>
                </a:lnTo>
                <a:lnTo>
                  <a:pt x="356235" y="0"/>
                </a:lnTo>
                <a:lnTo>
                  <a:pt x="445262" y="436372"/>
                </a:lnTo>
                <a:lnTo>
                  <a:pt x="370205" y="436372"/>
                </a:lnTo>
                <a:lnTo>
                  <a:pt x="324993" y="201295"/>
                </a:lnTo>
                <a:lnTo>
                  <a:pt x="237236" y="442087"/>
                </a:lnTo>
                <a:lnTo>
                  <a:pt x="209550" y="442087"/>
                </a:lnTo>
                <a:lnTo>
                  <a:pt x="121666" y="201295"/>
                </a:lnTo>
                <a:lnTo>
                  <a:pt x="74675" y="436372"/>
                </a:lnTo>
                <a:lnTo>
                  <a:pt x="0" y="436372"/>
                </a:lnTo>
                <a:lnTo>
                  <a:pt x="87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78147" y="246634"/>
            <a:ext cx="287655" cy="436245"/>
          </a:xfrm>
          <a:custGeom>
            <a:avLst/>
            <a:gdLst/>
            <a:ahLst/>
            <a:cxnLst/>
            <a:rect l="l" t="t" r="r" b="b"/>
            <a:pathLst>
              <a:path w="287654" h="436245">
                <a:moveTo>
                  <a:pt x="0" y="0"/>
                </a:moveTo>
                <a:lnTo>
                  <a:pt x="287147" y="0"/>
                </a:lnTo>
                <a:lnTo>
                  <a:pt x="287147" y="68834"/>
                </a:lnTo>
                <a:lnTo>
                  <a:pt x="77342" y="68834"/>
                </a:lnTo>
                <a:lnTo>
                  <a:pt x="77342" y="170942"/>
                </a:lnTo>
                <a:lnTo>
                  <a:pt x="230631" y="170942"/>
                </a:lnTo>
                <a:lnTo>
                  <a:pt x="230631" y="236728"/>
                </a:lnTo>
                <a:lnTo>
                  <a:pt x="77342" y="236728"/>
                </a:lnTo>
                <a:lnTo>
                  <a:pt x="77342" y="436118"/>
                </a:lnTo>
                <a:lnTo>
                  <a:pt x="0" y="43611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61717" y="246634"/>
            <a:ext cx="445770" cy="442595"/>
          </a:xfrm>
          <a:custGeom>
            <a:avLst/>
            <a:gdLst/>
            <a:ahLst/>
            <a:cxnLst/>
            <a:rect l="l" t="t" r="r" b="b"/>
            <a:pathLst>
              <a:path w="445769" h="442595">
                <a:moveTo>
                  <a:pt x="87756" y="0"/>
                </a:moveTo>
                <a:lnTo>
                  <a:pt x="128905" y="0"/>
                </a:lnTo>
                <a:lnTo>
                  <a:pt x="223265" y="293878"/>
                </a:lnTo>
                <a:lnTo>
                  <a:pt x="315468" y="0"/>
                </a:lnTo>
                <a:lnTo>
                  <a:pt x="356234" y="0"/>
                </a:lnTo>
                <a:lnTo>
                  <a:pt x="445262" y="436372"/>
                </a:lnTo>
                <a:lnTo>
                  <a:pt x="370205" y="436372"/>
                </a:lnTo>
                <a:lnTo>
                  <a:pt x="324993" y="201295"/>
                </a:lnTo>
                <a:lnTo>
                  <a:pt x="237235" y="442087"/>
                </a:lnTo>
                <a:lnTo>
                  <a:pt x="209550" y="442087"/>
                </a:lnTo>
                <a:lnTo>
                  <a:pt x="121665" y="201295"/>
                </a:lnTo>
                <a:lnTo>
                  <a:pt x="74675" y="436372"/>
                </a:lnTo>
                <a:lnTo>
                  <a:pt x="0" y="436372"/>
                </a:lnTo>
                <a:lnTo>
                  <a:pt x="8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52979" y="246634"/>
            <a:ext cx="278765" cy="436245"/>
          </a:xfrm>
          <a:custGeom>
            <a:avLst/>
            <a:gdLst/>
            <a:ahLst/>
            <a:cxnLst/>
            <a:rect l="l" t="t" r="r" b="b"/>
            <a:pathLst>
              <a:path w="278764" h="436245">
                <a:moveTo>
                  <a:pt x="0" y="0"/>
                </a:moveTo>
                <a:lnTo>
                  <a:pt x="278256" y="0"/>
                </a:lnTo>
                <a:lnTo>
                  <a:pt x="278256" y="68834"/>
                </a:lnTo>
                <a:lnTo>
                  <a:pt x="77343" y="68834"/>
                </a:lnTo>
                <a:lnTo>
                  <a:pt x="77343" y="170942"/>
                </a:lnTo>
                <a:lnTo>
                  <a:pt x="221361" y="170942"/>
                </a:lnTo>
                <a:lnTo>
                  <a:pt x="221361" y="236728"/>
                </a:lnTo>
                <a:lnTo>
                  <a:pt x="77343" y="236728"/>
                </a:lnTo>
                <a:lnTo>
                  <a:pt x="77343" y="367411"/>
                </a:lnTo>
                <a:lnTo>
                  <a:pt x="274955" y="367411"/>
                </a:lnTo>
                <a:lnTo>
                  <a:pt x="274955" y="436118"/>
                </a:lnTo>
                <a:lnTo>
                  <a:pt x="0" y="43611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16176" y="246634"/>
            <a:ext cx="274320" cy="436245"/>
          </a:xfrm>
          <a:custGeom>
            <a:avLst/>
            <a:gdLst/>
            <a:ahLst/>
            <a:cxnLst/>
            <a:rect l="l" t="t" r="r" b="b"/>
            <a:pathLst>
              <a:path w="274319" h="436245">
                <a:moveTo>
                  <a:pt x="0" y="0"/>
                </a:moveTo>
                <a:lnTo>
                  <a:pt x="77343" y="0"/>
                </a:lnTo>
                <a:lnTo>
                  <a:pt x="77343" y="367411"/>
                </a:lnTo>
                <a:lnTo>
                  <a:pt x="274319" y="367411"/>
                </a:lnTo>
                <a:lnTo>
                  <a:pt x="274319" y="436118"/>
                </a:lnTo>
                <a:lnTo>
                  <a:pt x="0" y="43611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5173" y="243713"/>
            <a:ext cx="289560" cy="439420"/>
          </a:xfrm>
          <a:custGeom>
            <a:avLst/>
            <a:gdLst/>
            <a:ahLst/>
            <a:cxnLst/>
            <a:rect l="l" t="t" r="r" b="b"/>
            <a:pathLst>
              <a:path w="289559" h="439420">
                <a:moveTo>
                  <a:pt x="90487" y="0"/>
                </a:moveTo>
                <a:lnTo>
                  <a:pt x="138655" y="1978"/>
                </a:lnTo>
                <a:lnTo>
                  <a:pt x="179887" y="7921"/>
                </a:lnTo>
                <a:lnTo>
                  <a:pt x="241541" y="31750"/>
                </a:lnTo>
                <a:lnTo>
                  <a:pt x="277374" y="72310"/>
                </a:lnTo>
                <a:lnTo>
                  <a:pt x="289318" y="130682"/>
                </a:lnTo>
                <a:lnTo>
                  <a:pt x="284407" y="176497"/>
                </a:lnTo>
                <a:lnTo>
                  <a:pt x="269672" y="213990"/>
                </a:lnTo>
                <a:lnTo>
                  <a:pt x="245114" y="243157"/>
                </a:lnTo>
                <a:lnTo>
                  <a:pt x="210734" y="263995"/>
                </a:lnTo>
                <a:lnTo>
                  <a:pt x="166532" y="276500"/>
                </a:lnTo>
                <a:lnTo>
                  <a:pt x="112509" y="280669"/>
                </a:lnTo>
                <a:lnTo>
                  <a:pt x="105400" y="280548"/>
                </a:lnTo>
                <a:lnTo>
                  <a:pt x="97178" y="280177"/>
                </a:lnTo>
                <a:lnTo>
                  <a:pt x="87840" y="279544"/>
                </a:lnTo>
                <a:lnTo>
                  <a:pt x="77381" y="278637"/>
                </a:lnTo>
                <a:lnTo>
                  <a:pt x="77381" y="439038"/>
                </a:lnTo>
                <a:lnTo>
                  <a:pt x="0" y="439038"/>
                </a:lnTo>
                <a:lnTo>
                  <a:pt x="0" y="3301"/>
                </a:lnTo>
                <a:lnTo>
                  <a:pt x="34673" y="1875"/>
                </a:lnTo>
                <a:lnTo>
                  <a:pt x="61312" y="841"/>
                </a:lnTo>
                <a:lnTo>
                  <a:pt x="79917" y="212"/>
                </a:lnTo>
                <a:lnTo>
                  <a:pt x="904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53463" y="242824"/>
            <a:ext cx="294640" cy="440055"/>
          </a:xfrm>
          <a:custGeom>
            <a:avLst/>
            <a:gdLst/>
            <a:ahLst/>
            <a:cxnLst/>
            <a:rect l="l" t="t" r="r" b="b"/>
            <a:pathLst>
              <a:path w="294639" h="440055">
                <a:moveTo>
                  <a:pt x="123443" y="0"/>
                </a:moveTo>
                <a:lnTo>
                  <a:pt x="183911" y="7239"/>
                </a:lnTo>
                <a:lnTo>
                  <a:pt x="229616" y="28955"/>
                </a:lnTo>
                <a:lnTo>
                  <a:pt x="258302" y="64230"/>
                </a:lnTo>
                <a:lnTo>
                  <a:pt x="267843" y="111886"/>
                </a:lnTo>
                <a:lnTo>
                  <a:pt x="264415" y="136437"/>
                </a:lnTo>
                <a:lnTo>
                  <a:pt x="254142" y="158273"/>
                </a:lnTo>
                <a:lnTo>
                  <a:pt x="237035" y="177395"/>
                </a:lnTo>
                <a:lnTo>
                  <a:pt x="213106" y="193801"/>
                </a:lnTo>
                <a:lnTo>
                  <a:pt x="248630" y="211661"/>
                </a:lnTo>
                <a:lnTo>
                  <a:pt x="274034" y="237045"/>
                </a:lnTo>
                <a:lnTo>
                  <a:pt x="289294" y="269954"/>
                </a:lnTo>
                <a:lnTo>
                  <a:pt x="294386" y="310388"/>
                </a:lnTo>
                <a:lnTo>
                  <a:pt x="291576" y="338655"/>
                </a:lnTo>
                <a:lnTo>
                  <a:pt x="269097" y="385951"/>
                </a:lnTo>
                <a:lnTo>
                  <a:pt x="225307" y="420264"/>
                </a:lnTo>
                <a:lnTo>
                  <a:pt x="167257" y="437739"/>
                </a:lnTo>
                <a:lnTo>
                  <a:pt x="133350" y="439927"/>
                </a:lnTo>
                <a:lnTo>
                  <a:pt x="0" y="439927"/>
                </a:lnTo>
                <a:lnTo>
                  <a:pt x="0" y="4191"/>
                </a:lnTo>
                <a:lnTo>
                  <a:pt x="40719" y="2357"/>
                </a:lnTo>
                <a:lnTo>
                  <a:pt x="74866" y="1047"/>
                </a:lnTo>
                <a:lnTo>
                  <a:pt x="102441" y="261"/>
                </a:lnTo>
                <a:lnTo>
                  <a:pt x="12344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3313" y="242188"/>
            <a:ext cx="335280" cy="440690"/>
          </a:xfrm>
          <a:custGeom>
            <a:avLst/>
            <a:gdLst/>
            <a:ahLst/>
            <a:cxnLst/>
            <a:rect l="l" t="t" r="r" b="b"/>
            <a:pathLst>
              <a:path w="335280" h="440690">
                <a:moveTo>
                  <a:pt x="120840" y="0"/>
                </a:moveTo>
                <a:lnTo>
                  <a:pt x="180634" y="5150"/>
                </a:lnTo>
                <a:lnTo>
                  <a:pt x="227140" y="20596"/>
                </a:lnTo>
                <a:lnTo>
                  <a:pt x="260357" y="46332"/>
                </a:lnTo>
                <a:lnTo>
                  <a:pt x="280287" y="82352"/>
                </a:lnTo>
                <a:lnTo>
                  <a:pt x="286931" y="128650"/>
                </a:lnTo>
                <a:lnTo>
                  <a:pt x="285499" y="147558"/>
                </a:lnTo>
                <a:lnTo>
                  <a:pt x="264020" y="199135"/>
                </a:lnTo>
                <a:lnTo>
                  <a:pt x="222941" y="236354"/>
                </a:lnTo>
                <a:lnTo>
                  <a:pt x="206273" y="244093"/>
                </a:lnTo>
                <a:lnTo>
                  <a:pt x="335153" y="440562"/>
                </a:lnTo>
                <a:lnTo>
                  <a:pt x="245859" y="440562"/>
                </a:lnTo>
                <a:lnTo>
                  <a:pt x="129476" y="260476"/>
                </a:lnTo>
                <a:lnTo>
                  <a:pt x="119820" y="260213"/>
                </a:lnTo>
                <a:lnTo>
                  <a:pt x="108416" y="259794"/>
                </a:lnTo>
                <a:lnTo>
                  <a:pt x="95265" y="259208"/>
                </a:lnTo>
                <a:lnTo>
                  <a:pt x="80365" y="258444"/>
                </a:lnTo>
                <a:lnTo>
                  <a:pt x="80365" y="440562"/>
                </a:lnTo>
                <a:lnTo>
                  <a:pt x="0" y="440562"/>
                </a:lnTo>
                <a:lnTo>
                  <a:pt x="0" y="4444"/>
                </a:lnTo>
                <a:lnTo>
                  <a:pt x="5595" y="4321"/>
                </a:lnTo>
                <a:lnTo>
                  <a:pt x="15846" y="3936"/>
                </a:lnTo>
                <a:lnTo>
                  <a:pt x="30750" y="3266"/>
                </a:lnTo>
                <a:lnTo>
                  <a:pt x="50304" y="2285"/>
                </a:lnTo>
                <a:lnTo>
                  <a:pt x="71116" y="1285"/>
                </a:lnTo>
                <a:lnTo>
                  <a:pt x="89811" y="571"/>
                </a:lnTo>
                <a:lnTo>
                  <a:pt x="106386" y="142"/>
                </a:lnTo>
                <a:lnTo>
                  <a:pt x="12084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39511" y="240791"/>
            <a:ext cx="383540" cy="441959"/>
          </a:xfrm>
          <a:custGeom>
            <a:avLst/>
            <a:gdLst/>
            <a:ahLst/>
            <a:cxnLst/>
            <a:rect l="l" t="t" r="r" b="b"/>
            <a:pathLst>
              <a:path w="383539" h="441959">
                <a:moveTo>
                  <a:pt x="173736" y="0"/>
                </a:moveTo>
                <a:lnTo>
                  <a:pt x="207772" y="0"/>
                </a:lnTo>
                <a:lnTo>
                  <a:pt x="383032" y="441959"/>
                </a:lnTo>
                <a:lnTo>
                  <a:pt x="297561" y="441959"/>
                </a:lnTo>
                <a:lnTo>
                  <a:pt x="265811" y="353567"/>
                </a:lnTo>
                <a:lnTo>
                  <a:pt x="116332" y="353567"/>
                </a:lnTo>
                <a:lnTo>
                  <a:pt x="85978" y="441959"/>
                </a:lnTo>
                <a:lnTo>
                  <a:pt x="0" y="441959"/>
                </a:lnTo>
                <a:lnTo>
                  <a:pt x="17373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96689" y="239268"/>
            <a:ext cx="264160" cy="451484"/>
          </a:xfrm>
          <a:custGeom>
            <a:avLst/>
            <a:gdLst/>
            <a:ahLst/>
            <a:cxnLst/>
            <a:rect l="l" t="t" r="r" b="b"/>
            <a:pathLst>
              <a:path w="264160" h="451484">
                <a:moveTo>
                  <a:pt x="133096" y="0"/>
                </a:moveTo>
                <a:lnTo>
                  <a:pt x="168388" y="1762"/>
                </a:lnTo>
                <a:lnTo>
                  <a:pt x="198643" y="7048"/>
                </a:lnTo>
                <a:lnTo>
                  <a:pt x="223875" y="15859"/>
                </a:lnTo>
                <a:lnTo>
                  <a:pt x="244094" y="28193"/>
                </a:lnTo>
                <a:lnTo>
                  <a:pt x="220599" y="94868"/>
                </a:lnTo>
                <a:lnTo>
                  <a:pt x="199931" y="82127"/>
                </a:lnTo>
                <a:lnTo>
                  <a:pt x="178704" y="73040"/>
                </a:lnTo>
                <a:lnTo>
                  <a:pt x="156930" y="67597"/>
                </a:lnTo>
                <a:lnTo>
                  <a:pt x="134620" y="65785"/>
                </a:lnTo>
                <a:lnTo>
                  <a:pt x="121951" y="66667"/>
                </a:lnTo>
                <a:lnTo>
                  <a:pt x="86663" y="87477"/>
                </a:lnTo>
                <a:lnTo>
                  <a:pt x="78359" y="116712"/>
                </a:lnTo>
                <a:lnTo>
                  <a:pt x="83550" y="135594"/>
                </a:lnTo>
                <a:lnTo>
                  <a:pt x="99123" y="154892"/>
                </a:lnTo>
                <a:lnTo>
                  <a:pt x="125079" y="174595"/>
                </a:lnTo>
                <a:lnTo>
                  <a:pt x="161416" y="194690"/>
                </a:lnTo>
                <a:lnTo>
                  <a:pt x="181727" y="205164"/>
                </a:lnTo>
                <a:lnTo>
                  <a:pt x="199024" y="215233"/>
                </a:lnTo>
                <a:lnTo>
                  <a:pt x="233604" y="243468"/>
                </a:lnTo>
                <a:lnTo>
                  <a:pt x="254000" y="276097"/>
                </a:lnTo>
                <a:lnTo>
                  <a:pt x="263411" y="315085"/>
                </a:lnTo>
                <a:lnTo>
                  <a:pt x="264033" y="329437"/>
                </a:lnTo>
                <a:lnTo>
                  <a:pt x="261433" y="354750"/>
                </a:lnTo>
                <a:lnTo>
                  <a:pt x="240565" y="398375"/>
                </a:lnTo>
                <a:lnTo>
                  <a:pt x="199586" y="431688"/>
                </a:lnTo>
                <a:lnTo>
                  <a:pt x="143543" y="448833"/>
                </a:lnTo>
                <a:lnTo>
                  <a:pt x="110236" y="450976"/>
                </a:lnTo>
                <a:lnTo>
                  <a:pt x="80420" y="449000"/>
                </a:lnTo>
                <a:lnTo>
                  <a:pt x="52117" y="443071"/>
                </a:lnTo>
                <a:lnTo>
                  <a:pt x="25314" y="433189"/>
                </a:lnTo>
                <a:lnTo>
                  <a:pt x="0" y="419353"/>
                </a:lnTo>
                <a:lnTo>
                  <a:pt x="28575" y="350011"/>
                </a:lnTo>
                <a:lnTo>
                  <a:pt x="51435" y="364087"/>
                </a:lnTo>
                <a:lnTo>
                  <a:pt x="74104" y="374126"/>
                </a:lnTo>
                <a:lnTo>
                  <a:pt x="96583" y="380140"/>
                </a:lnTo>
                <a:lnTo>
                  <a:pt x="118872" y="382142"/>
                </a:lnTo>
                <a:lnTo>
                  <a:pt x="148635" y="379166"/>
                </a:lnTo>
                <a:lnTo>
                  <a:pt x="169910" y="370236"/>
                </a:lnTo>
                <a:lnTo>
                  <a:pt x="182683" y="355353"/>
                </a:lnTo>
                <a:lnTo>
                  <a:pt x="186944" y="334517"/>
                </a:lnTo>
                <a:lnTo>
                  <a:pt x="185943" y="323494"/>
                </a:lnTo>
                <a:lnTo>
                  <a:pt x="160744" y="281566"/>
                </a:lnTo>
                <a:lnTo>
                  <a:pt x="127633" y="258897"/>
                </a:lnTo>
                <a:lnTo>
                  <a:pt x="81643" y="234610"/>
                </a:lnTo>
                <a:lnTo>
                  <a:pt x="62722" y="223694"/>
                </a:lnTo>
                <a:lnTo>
                  <a:pt x="28914" y="196752"/>
                </a:lnTo>
                <a:lnTo>
                  <a:pt x="6213" y="155172"/>
                </a:lnTo>
                <a:lnTo>
                  <a:pt x="1015" y="117220"/>
                </a:lnTo>
                <a:lnTo>
                  <a:pt x="3325" y="93031"/>
                </a:lnTo>
                <a:lnTo>
                  <a:pt x="21804" y="51034"/>
                </a:lnTo>
                <a:lnTo>
                  <a:pt x="57836" y="18698"/>
                </a:lnTo>
                <a:lnTo>
                  <a:pt x="105374" y="2073"/>
                </a:lnTo>
                <a:lnTo>
                  <a:pt x="1330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33776" y="239268"/>
            <a:ext cx="264160" cy="451484"/>
          </a:xfrm>
          <a:custGeom>
            <a:avLst/>
            <a:gdLst/>
            <a:ahLst/>
            <a:cxnLst/>
            <a:rect l="l" t="t" r="r" b="b"/>
            <a:pathLst>
              <a:path w="264160" h="451484">
                <a:moveTo>
                  <a:pt x="132969" y="0"/>
                </a:moveTo>
                <a:lnTo>
                  <a:pt x="168261" y="1762"/>
                </a:lnTo>
                <a:lnTo>
                  <a:pt x="198516" y="7048"/>
                </a:lnTo>
                <a:lnTo>
                  <a:pt x="223748" y="15859"/>
                </a:lnTo>
                <a:lnTo>
                  <a:pt x="243966" y="28193"/>
                </a:lnTo>
                <a:lnTo>
                  <a:pt x="220472" y="94868"/>
                </a:lnTo>
                <a:lnTo>
                  <a:pt x="199804" y="82127"/>
                </a:lnTo>
                <a:lnTo>
                  <a:pt x="178577" y="73040"/>
                </a:lnTo>
                <a:lnTo>
                  <a:pt x="156803" y="67597"/>
                </a:lnTo>
                <a:lnTo>
                  <a:pt x="134493" y="65785"/>
                </a:lnTo>
                <a:lnTo>
                  <a:pt x="121824" y="66667"/>
                </a:lnTo>
                <a:lnTo>
                  <a:pt x="86536" y="87477"/>
                </a:lnTo>
                <a:lnTo>
                  <a:pt x="78231" y="116712"/>
                </a:lnTo>
                <a:lnTo>
                  <a:pt x="83423" y="135594"/>
                </a:lnTo>
                <a:lnTo>
                  <a:pt x="98996" y="154892"/>
                </a:lnTo>
                <a:lnTo>
                  <a:pt x="124952" y="174595"/>
                </a:lnTo>
                <a:lnTo>
                  <a:pt x="161290" y="194690"/>
                </a:lnTo>
                <a:lnTo>
                  <a:pt x="181653" y="205164"/>
                </a:lnTo>
                <a:lnTo>
                  <a:pt x="198945" y="215233"/>
                </a:lnTo>
                <a:lnTo>
                  <a:pt x="233477" y="243468"/>
                </a:lnTo>
                <a:lnTo>
                  <a:pt x="253873" y="276097"/>
                </a:lnTo>
                <a:lnTo>
                  <a:pt x="263284" y="315085"/>
                </a:lnTo>
                <a:lnTo>
                  <a:pt x="263906" y="329437"/>
                </a:lnTo>
                <a:lnTo>
                  <a:pt x="261306" y="354750"/>
                </a:lnTo>
                <a:lnTo>
                  <a:pt x="240438" y="398375"/>
                </a:lnTo>
                <a:lnTo>
                  <a:pt x="199459" y="431688"/>
                </a:lnTo>
                <a:lnTo>
                  <a:pt x="143416" y="448833"/>
                </a:lnTo>
                <a:lnTo>
                  <a:pt x="110109" y="450976"/>
                </a:lnTo>
                <a:lnTo>
                  <a:pt x="80295" y="449000"/>
                </a:lnTo>
                <a:lnTo>
                  <a:pt x="52006" y="443071"/>
                </a:lnTo>
                <a:lnTo>
                  <a:pt x="25241" y="433189"/>
                </a:lnTo>
                <a:lnTo>
                  <a:pt x="0" y="419353"/>
                </a:lnTo>
                <a:lnTo>
                  <a:pt x="28575" y="350011"/>
                </a:lnTo>
                <a:lnTo>
                  <a:pt x="51361" y="364087"/>
                </a:lnTo>
                <a:lnTo>
                  <a:pt x="73993" y="374126"/>
                </a:lnTo>
                <a:lnTo>
                  <a:pt x="96458" y="380140"/>
                </a:lnTo>
                <a:lnTo>
                  <a:pt x="118744" y="382142"/>
                </a:lnTo>
                <a:lnTo>
                  <a:pt x="148508" y="379166"/>
                </a:lnTo>
                <a:lnTo>
                  <a:pt x="169783" y="370236"/>
                </a:lnTo>
                <a:lnTo>
                  <a:pt x="182556" y="355353"/>
                </a:lnTo>
                <a:lnTo>
                  <a:pt x="186817" y="334517"/>
                </a:lnTo>
                <a:lnTo>
                  <a:pt x="185816" y="323494"/>
                </a:lnTo>
                <a:lnTo>
                  <a:pt x="160617" y="281566"/>
                </a:lnTo>
                <a:lnTo>
                  <a:pt x="127506" y="258897"/>
                </a:lnTo>
                <a:lnTo>
                  <a:pt x="81516" y="234610"/>
                </a:lnTo>
                <a:lnTo>
                  <a:pt x="62595" y="223694"/>
                </a:lnTo>
                <a:lnTo>
                  <a:pt x="28787" y="196752"/>
                </a:lnTo>
                <a:lnTo>
                  <a:pt x="6086" y="155172"/>
                </a:lnTo>
                <a:lnTo>
                  <a:pt x="888" y="117220"/>
                </a:lnTo>
                <a:lnTo>
                  <a:pt x="3198" y="93031"/>
                </a:lnTo>
                <a:lnTo>
                  <a:pt x="21677" y="51034"/>
                </a:lnTo>
                <a:lnTo>
                  <a:pt x="57709" y="18698"/>
                </a:lnTo>
                <a:lnTo>
                  <a:pt x="105247" y="2073"/>
                </a:lnTo>
                <a:lnTo>
                  <a:pt x="13296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28948" y="238886"/>
            <a:ext cx="381000" cy="451484"/>
          </a:xfrm>
          <a:custGeom>
            <a:avLst/>
            <a:gdLst/>
            <a:ahLst/>
            <a:cxnLst/>
            <a:rect l="l" t="t" r="r" b="b"/>
            <a:pathLst>
              <a:path w="381000" h="451484">
                <a:moveTo>
                  <a:pt x="187578" y="0"/>
                </a:moveTo>
                <a:lnTo>
                  <a:pt x="231848" y="3663"/>
                </a:lnTo>
                <a:lnTo>
                  <a:pt x="270557" y="14636"/>
                </a:lnTo>
                <a:lnTo>
                  <a:pt x="331342" y="58420"/>
                </a:lnTo>
                <a:lnTo>
                  <a:pt x="353085" y="90517"/>
                </a:lnTo>
                <a:lnTo>
                  <a:pt x="368601" y="128508"/>
                </a:lnTo>
                <a:lnTo>
                  <a:pt x="377902" y="172380"/>
                </a:lnTo>
                <a:lnTo>
                  <a:pt x="381000" y="222123"/>
                </a:lnTo>
                <a:lnTo>
                  <a:pt x="377761" y="272081"/>
                </a:lnTo>
                <a:lnTo>
                  <a:pt x="368046" y="316611"/>
                </a:lnTo>
                <a:lnTo>
                  <a:pt x="351853" y="355711"/>
                </a:lnTo>
                <a:lnTo>
                  <a:pt x="329184" y="389382"/>
                </a:lnTo>
                <a:lnTo>
                  <a:pt x="300464" y="416478"/>
                </a:lnTo>
                <a:lnTo>
                  <a:pt x="266303" y="435848"/>
                </a:lnTo>
                <a:lnTo>
                  <a:pt x="226689" y="447478"/>
                </a:lnTo>
                <a:lnTo>
                  <a:pt x="181610" y="451358"/>
                </a:lnTo>
                <a:lnTo>
                  <a:pt x="140269" y="447524"/>
                </a:lnTo>
                <a:lnTo>
                  <a:pt x="72971" y="416853"/>
                </a:lnTo>
                <a:lnTo>
                  <a:pt x="26467" y="356514"/>
                </a:lnTo>
                <a:lnTo>
                  <a:pt x="11779" y="317357"/>
                </a:lnTo>
                <a:lnTo>
                  <a:pt x="2948" y="272555"/>
                </a:lnTo>
                <a:lnTo>
                  <a:pt x="0" y="222123"/>
                </a:lnTo>
                <a:lnTo>
                  <a:pt x="3190" y="177333"/>
                </a:lnTo>
                <a:lnTo>
                  <a:pt x="12763" y="136128"/>
                </a:lnTo>
                <a:lnTo>
                  <a:pt x="28717" y="98518"/>
                </a:lnTo>
                <a:lnTo>
                  <a:pt x="51053" y="64516"/>
                </a:lnTo>
                <a:lnTo>
                  <a:pt x="78743" y="36325"/>
                </a:lnTo>
                <a:lnTo>
                  <a:pt x="147030" y="4044"/>
                </a:lnTo>
                <a:lnTo>
                  <a:pt x="18757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04328" y="238886"/>
            <a:ext cx="381000" cy="451484"/>
          </a:xfrm>
          <a:custGeom>
            <a:avLst/>
            <a:gdLst/>
            <a:ahLst/>
            <a:cxnLst/>
            <a:rect l="l" t="t" r="r" b="b"/>
            <a:pathLst>
              <a:path w="381000" h="451484">
                <a:moveTo>
                  <a:pt x="187515" y="0"/>
                </a:moveTo>
                <a:lnTo>
                  <a:pt x="231784" y="3663"/>
                </a:lnTo>
                <a:lnTo>
                  <a:pt x="270494" y="14636"/>
                </a:lnTo>
                <a:lnTo>
                  <a:pt x="331279" y="58420"/>
                </a:lnTo>
                <a:lnTo>
                  <a:pt x="353022" y="90517"/>
                </a:lnTo>
                <a:lnTo>
                  <a:pt x="368538" y="128508"/>
                </a:lnTo>
                <a:lnTo>
                  <a:pt x="377838" y="172380"/>
                </a:lnTo>
                <a:lnTo>
                  <a:pt x="380936" y="222123"/>
                </a:lnTo>
                <a:lnTo>
                  <a:pt x="377698" y="272081"/>
                </a:lnTo>
                <a:lnTo>
                  <a:pt x="367982" y="316611"/>
                </a:lnTo>
                <a:lnTo>
                  <a:pt x="351790" y="355711"/>
                </a:lnTo>
                <a:lnTo>
                  <a:pt x="329120" y="389382"/>
                </a:lnTo>
                <a:lnTo>
                  <a:pt x="300400" y="416478"/>
                </a:lnTo>
                <a:lnTo>
                  <a:pt x="266239" y="435848"/>
                </a:lnTo>
                <a:lnTo>
                  <a:pt x="226625" y="447478"/>
                </a:lnTo>
                <a:lnTo>
                  <a:pt x="181546" y="451358"/>
                </a:lnTo>
                <a:lnTo>
                  <a:pt x="140210" y="447524"/>
                </a:lnTo>
                <a:lnTo>
                  <a:pt x="72873" y="416853"/>
                </a:lnTo>
                <a:lnTo>
                  <a:pt x="26365" y="356514"/>
                </a:lnTo>
                <a:lnTo>
                  <a:pt x="11717" y="317357"/>
                </a:lnTo>
                <a:lnTo>
                  <a:pt x="2929" y="272555"/>
                </a:lnTo>
                <a:lnTo>
                  <a:pt x="0" y="222123"/>
                </a:lnTo>
                <a:lnTo>
                  <a:pt x="3190" y="177333"/>
                </a:lnTo>
                <a:lnTo>
                  <a:pt x="12763" y="136128"/>
                </a:lnTo>
                <a:lnTo>
                  <a:pt x="28717" y="98518"/>
                </a:lnTo>
                <a:lnTo>
                  <a:pt x="51053" y="64516"/>
                </a:lnTo>
                <a:lnTo>
                  <a:pt x="78721" y="36325"/>
                </a:lnTo>
                <a:lnTo>
                  <a:pt x="146953" y="4044"/>
                </a:lnTo>
                <a:lnTo>
                  <a:pt x="18751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2005" y="970788"/>
            <a:ext cx="5186845" cy="450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85973" y="1105661"/>
            <a:ext cx="104775" cy="161290"/>
          </a:xfrm>
          <a:custGeom>
            <a:avLst/>
            <a:gdLst/>
            <a:ahLst/>
            <a:cxnLst/>
            <a:rect l="l" t="t" r="r" b="b"/>
            <a:pathLst>
              <a:path w="104775" h="161290">
                <a:moveTo>
                  <a:pt x="52324" y="0"/>
                </a:moveTo>
                <a:lnTo>
                  <a:pt x="0" y="160909"/>
                </a:lnTo>
                <a:lnTo>
                  <a:pt x="104775" y="160909"/>
                </a:lnTo>
                <a:lnTo>
                  <a:pt x="5232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0423" y="1105661"/>
            <a:ext cx="104775" cy="161290"/>
          </a:xfrm>
          <a:custGeom>
            <a:avLst/>
            <a:gdLst/>
            <a:ahLst/>
            <a:cxnLst/>
            <a:rect l="l" t="t" r="r" b="b"/>
            <a:pathLst>
              <a:path w="104775" h="161290">
                <a:moveTo>
                  <a:pt x="52387" y="0"/>
                </a:moveTo>
                <a:lnTo>
                  <a:pt x="0" y="160909"/>
                </a:lnTo>
                <a:lnTo>
                  <a:pt x="104775" y="160909"/>
                </a:lnTo>
                <a:lnTo>
                  <a:pt x="5238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92978" y="1043939"/>
            <a:ext cx="165735" cy="301625"/>
          </a:xfrm>
          <a:custGeom>
            <a:avLst/>
            <a:gdLst/>
            <a:ahLst/>
            <a:cxnLst/>
            <a:rect l="l" t="t" r="r" b="b"/>
            <a:pathLst>
              <a:path w="165735" h="301625">
                <a:moveTo>
                  <a:pt x="35433" y="0"/>
                </a:moveTo>
                <a:lnTo>
                  <a:pt x="28503" y="140"/>
                </a:lnTo>
                <a:lnTo>
                  <a:pt x="20288" y="555"/>
                </a:lnTo>
                <a:lnTo>
                  <a:pt x="10787" y="1232"/>
                </a:lnTo>
                <a:lnTo>
                  <a:pt x="0" y="2159"/>
                </a:lnTo>
                <a:lnTo>
                  <a:pt x="0" y="299847"/>
                </a:lnTo>
                <a:lnTo>
                  <a:pt x="9544" y="300607"/>
                </a:lnTo>
                <a:lnTo>
                  <a:pt x="19494" y="301164"/>
                </a:lnTo>
                <a:lnTo>
                  <a:pt x="29825" y="301507"/>
                </a:lnTo>
                <a:lnTo>
                  <a:pt x="40512" y="301625"/>
                </a:lnTo>
                <a:lnTo>
                  <a:pt x="68200" y="298958"/>
                </a:lnTo>
                <a:lnTo>
                  <a:pt x="114147" y="277622"/>
                </a:lnTo>
                <a:lnTo>
                  <a:pt x="146835" y="235573"/>
                </a:lnTo>
                <a:lnTo>
                  <a:pt x="163409" y="176049"/>
                </a:lnTo>
                <a:lnTo>
                  <a:pt x="165481" y="139954"/>
                </a:lnTo>
                <a:lnTo>
                  <a:pt x="160283" y="89603"/>
                </a:lnTo>
                <a:lnTo>
                  <a:pt x="144685" y="50420"/>
                </a:lnTo>
                <a:lnTo>
                  <a:pt x="118682" y="22417"/>
                </a:lnTo>
                <a:lnTo>
                  <a:pt x="82266" y="5606"/>
                </a:lnTo>
                <a:lnTo>
                  <a:pt x="3543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65034" y="1043939"/>
            <a:ext cx="165735" cy="301625"/>
          </a:xfrm>
          <a:custGeom>
            <a:avLst/>
            <a:gdLst/>
            <a:ahLst/>
            <a:cxnLst/>
            <a:rect l="l" t="t" r="r" b="b"/>
            <a:pathLst>
              <a:path w="165734" h="301625">
                <a:moveTo>
                  <a:pt x="35445" y="0"/>
                </a:moveTo>
                <a:lnTo>
                  <a:pt x="28516" y="140"/>
                </a:lnTo>
                <a:lnTo>
                  <a:pt x="20299" y="555"/>
                </a:lnTo>
                <a:lnTo>
                  <a:pt x="10794" y="1232"/>
                </a:lnTo>
                <a:lnTo>
                  <a:pt x="0" y="2159"/>
                </a:lnTo>
                <a:lnTo>
                  <a:pt x="0" y="299847"/>
                </a:lnTo>
                <a:lnTo>
                  <a:pt x="9552" y="300607"/>
                </a:lnTo>
                <a:lnTo>
                  <a:pt x="19505" y="301164"/>
                </a:lnTo>
                <a:lnTo>
                  <a:pt x="29837" y="301507"/>
                </a:lnTo>
                <a:lnTo>
                  <a:pt x="40525" y="301625"/>
                </a:lnTo>
                <a:lnTo>
                  <a:pt x="68213" y="298958"/>
                </a:lnTo>
                <a:lnTo>
                  <a:pt x="114159" y="277622"/>
                </a:lnTo>
                <a:lnTo>
                  <a:pt x="146848" y="235573"/>
                </a:lnTo>
                <a:lnTo>
                  <a:pt x="163422" y="176049"/>
                </a:lnTo>
                <a:lnTo>
                  <a:pt x="165493" y="139954"/>
                </a:lnTo>
                <a:lnTo>
                  <a:pt x="160295" y="89603"/>
                </a:lnTo>
                <a:lnTo>
                  <a:pt x="144698" y="50420"/>
                </a:lnTo>
                <a:lnTo>
                  <a:pt x="118694" y="22417"/>
                </a:lnTo>
                <a:lnTo>
                  <a:pt x="82279" y="5606"/>
                </a:lnTo>
                <a:lnTo>
                  <a:pt x="3544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98242" y="1042797"/>
            <a:ext cx="128015" cy="1264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68164" y="978153"/>
            <a:ext cx="278765" cy="436245"/>
          </a:xfrm>
          <a:custGeom>
            <a:avLst/>
            <a:gdLst/>
            <a:ahLst/>
            <a:cxnLst/>
            <a:rect l="l" t="t" r="r" b="b"/>
            <a:pathLst>
              <a:path w="278764" h="436244">
                <a:moveTo>
                  <a:pt x="0" y="0"/>
                </a:moveTo>
                <a:lnTo>
                  <a:pt x="278257" y="0"/>
                </a:lnTo>
                <a:lnTo>
                  <a:pt x="278257" y="68834"/>
                </a:lnTo>
                <a:lnTo>
                  <a:pt x="77343" y="68834"/>
                </a:lnTo>
                <a:lnTo>
                  <a:pt x="77343" y="170942"/>
                </a:lnTo>
                <a:lnTo>
                  <a:pt x="221361" y="170942"/>
                </a:lnTo>
                <a:lnTo>
                  <a:pt x="221361" y="236728"/>
                </a:lnTo>
                <a:lnTo>
                  <a:pt x="77343" y="236728"/>
                </a:lnTo>
                <a:lnTo>
                  <a:pt x="77343" y="367411"/>
                </a:lnTo>
                <a:lnTo>
                  <a:pt x="274955" y="367411"/>
                </a:lnTo>
                <a:lnTo>
                  <a:pt x="274955" y="436118"/>
                </a:lnTo>
                <a:lnTo>
                  <a:pt x="0" y="43611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56048" y="978153"/>
            <a:ext cx="361315" cy="436245"/>
          </a:xfrm>
          <a:custGeom>
            <a:avLst/>
            <a:gdLst/>
            <a:ahLst/>
            <a:cxnLst/>
            <a:rect l="l" t="t" r="r" b="b"/>
            <a:pathLst>
              <a:path w="361314" h="436244">
                <a:moveTo>
                  <a:pt x="0" y="0"/>
                </a:moveTo>
                <a:lnTo>
                  <a:pt x="361061" y="0"/>
                </a:lnTo>
                <a:lnTo>
                  <a:pt x="361061" y="68834"/>
                </a:lnTo>
                <a:lnTo>
                  <a:pt x="216026" y="68834"/>
                </a:lnTo>
                <a:lnTo>
                  <a:pt x="216026" y="436118"/>
                </a:lnTo>
                <a:lnTo>
                  <a:pt x="138684" y="436118"/>
                </a:lnTo>
                <a:lnTo>
                  <a:pt x="138684" y="68834"/>
                </a:lnTo>
                <a:lnTo>
                  <a:pt x="0" y="688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87876" y="978153"/>
            <a:ext cx="317500" cy="442595"/>
          </a:xfrm>
          <a:custGeom>
            <a:avLst/>
            <a:gdLst/>
            <a:ahLst/>
            <a:cxnLst/>
            <a:rect l="l" t="t" r="r" b="b"/>
            <a:pathLst>
              <a:path w="317500" h="442594">
                <a:moveTo>
                  <a:pt x="0" y="0"/>
                </a:moveTo>
                <a:lnTo>
                  <a:pt x="37211" y="0"/>
                </a:lnTo>
                <a:lnTo>
                  <a:pt x="243077" y="263144"/>
                </a:lnTo>
                <a:lnTo>
                  <a:pt x="243077" y="0"/>
                </a:lnTo>
                <a:lnTo>
                  <a:pt x="317500" y="0"/>
                </a:lnTo>
                <a:lnTo>
                  <a:pt x="317500" y="442087"/>
                </a:lnTo>
                <a:lnTo>
                  <a:pt x="286003" y="442087"/>
                </a:lnTo>
                <a:lnTo>
                  <a:pt x="74295" y="166116"/>
                </a:lnTo>
                <a:lnTo>
                  <a:pt x="74295" y="436372"/>
                </a:lnTo>
                <a:lnTo>
                  <a:pt x="0" y="43637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40403" y="978153"/>
            <a:ext cx="278765" cy="436245"/>
          </a:xfrm>
          <a:custGeom>
            <a:avLst/>
            <a:gdLst/>
            <a:ahLst/>
            <a:cxnLst/>
            <a:rect l="l" t="t" r="r" b="b"/>
            <a:pathLst>
              <a:path w="278764" h="436244">
                <a:moveTo>
                  <a:pt x="0" y="0"/>
                </a:moveTo>
                <a:lnTo>
                  <a:pt x="278257" y="0"/>
                </a:lnTo>
                <a:lnTo>
                  <a:pt x="278257" y="68834"/>
                </a:lnTo>
                <a:lnTo>
                  <a:pt x="77343" y="68834"/>
                </a:lnTo>
                <a:lnTo>
                  <a:pt x="77343" y="170942"/>
                </a:lnTo>
                <a:lnTo>
                  <a:pt x="221361" y="170942"/>
                </a:lnTo>
                <a:lnTo>
                  <a:pt x="221361" y="236728"/>
                </a:lnTo>
                <a:lnTo>
                  <a:pt x="77343" y="236728"/>
                </a:lnTo>
                <a:lnTo>
                  <a:pt x="77343" y="367411"/>
                </a:lnTo>
                <a:lnTo>
                  <a:pt x="274955" y="367411"/>
                </a:lnTo>
                <a:lnTo>
                  <a:pt x="274955" y="436118"/>
                </a:lnTo>
                <a:lnTo>
                  <a:pt x="0" y="43611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47517" y="978153"/>
            <a:ext cx="445770" cy="442595"/>
          </a:xfrm>
          <a:custGeom>
            <a:avLst/>
            <a:gdLst/>
            <a:ahLst/>
            <a:cxnLst/>
            <a:rect l="l" t="t" r="r" b="b"/>
            <a:pathLst>
              <a:path w="445770" h="442594">
                <a:moveTo>
                  <a:pt x="87756" y="0"/>
                </a:moveTo>
                <a:lnTo>
                  <a:pt x="128905" y="0"/>
                </a:lnTo>
                <a:lnTo>
                  <a:pt x="223266" y="293878"/>
                </a:lnTo>
                <a:lnTo>
                  <a:pt x="315468" y="0"/>
                </a:lnTo>
                <a:lnTo>
                  <a:pt x="356234" y="0"/>
                </a:lnTo>
                <a:lnTo>
                  <a:pt x="445261" y="436372"/>
                </a:lnTo>
                <a:lnTo>
                  <a:pt x="370205" y="436372"/>
                </a:lnTo>
                <a:lnTo>
                  <a:pt x="324993" y="201295"/>
                </a:lnTo>
                <a:lnTo>
                  <a:pt x="237235" y="442087"/>
                </a:lnTo>
                <a:lnTo>
                  <a:pt x="209549" y="442087"/>
                </a:lnTo>
                <a:lnTo>
                  <a:pt x="121666" y="201295"/>
                </a:lnTo>
                <a:lnTo>
                  <a:pt x="74675" y="436372"/>
                </a:lnTo>
                <a:lnTo>
                  <a:pt x="0" y="436372"/>
                </a:lnTo>
                <a:lnTo>
                  <a:pt x="8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63776" y="978153"/>
            <a:ext cx="287655" cy="436245"/>
          </a:xfrm>
          <a:custGeom>
            <a:avLst/>
            <a:gdLst/>
            <a:ahLst/>
            <a:cxnLst/>
            <a:rect l="l" t="t" r="r" b="b"/>
            <a:pathLst>
              <a:path w="287655" h="436244">
                <a:moveTo>
                  <a:pt x="0" y="0"/>
                </a:moveTo>
                <a:lnTo>
                  <a:pt x="287147" y="0"/>
                </a:lnTo>
                <a:lnTo>
                  <a:pt x="287147" y="68834"/>
                </a:lnTo>
                <a:lnTo>
                  <a:pt x="77343" y="68834"/>
                </a:lnTo>
                <a:lnTo>
                  <a:pt x="77343" y="170942"/>
                </a:lnTo>
                <a:lnTo>
                  <a:pt x="230631" y="170942"/>
                </a:lnTo>
                <a:lnTo>
                  <a:pt x="230631" y="236728"/>
                </a:lnTo>
                <a:lnTo>
                  <a:pt x="77343" y="236728"/>
                </a:lnTo>
                <a:lnTo>
                  <a:pt x="77343" y="436118"/>
                </a:lnTo>
                <a:lnTo>
                  <a:pt x="0" y="43611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0745" y="978153"/>
            <a:ext cx="318135" cy="442595"/>
          </a:xfrm>
          <a:custGeom>
            <a:avLst/>
            <a:gdLst/>
            <a:ahLst/>
            <a:cxnLst/>
            <a:rect l="l" t="t" r="r" b="b"/>
            <a:pathLst>
              <a:path w="318134" h="442594">
                <a:moveTo>
                  <a:pt x="0" y="0"/>
                </a:moveTo>
                <a:lnTo>
                  <a:pt x="37198" y="0"/>
                </a:lnTo>
                <a:lnTo>
                  <a:pt x="243179" y="263144"/>
                </a:lnTo>
                <a:lnTo>
                  <a:pt x="243179" y="0"/>
                </a:lnTo>
                <a:lnTo>
                  <a:pt x="317588" y="0"/>
                </a:lnTo>
                <a:lnTo>
                  <a:pt x="317588" y="442087"/>
                </a:lnTo>
                <a:lnTo>
                  <a:pt x="286042" y="442087"/>
                </a:lnTo>
                <a:lnTo>
                  <a:pt x="74409" y="166116"/>
                </a:lnTo>
                <a:lnTo>
                  <a:pt x="74409" y="436372"/>
                </a:lnTo>
                <a:lnTo>
                  <a:pt x="0" y="43637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15635" y="975233"/>
            <a:ext cx="323215" cy="439420"/>
          </a:xfrm>
          <a:custGeom>
            <a:avLst/>
            <a:gdLst/>
            <a:ahLst/>
            <a:cxnLst/>
            <a:rect l="l" t="t" r="r" b="b"/>
            <a:pathLst>
              <a:path w="323214" h="439419">
                <a:moveTo>
                  <a:pt x="116331" y="0"/>
                </a:moveTo>
                <a:lnTo>
                  <a:pt x="161482" y="3478"/>
                </a:lnTo>
                <a:lnTo>
                  <a:pt x="201691" y="13922"/>
                </a:lnTo>
                <a:lnTo>
                  <a:pt x="236972" y="31343"/>
                </a:lnTo>
                <a:lnTo>
                  <a:pt x="267335" y="55752"/>
                </a:lnTo>
                <a:lnTo>
                  <a:pt x="291764" y="85945"/>
                </a:lnTo>
                <a:lnTo>
                  <a:pt x="309229" y="120697"/>
                </a:lnTo>
                <a:lnTo>
                  <a:pt x="319716" y="159998"/>
                </a:lnTo>
                <a:lnTo>
                  <a:pt x="323214" y="203834"/>
                </a:lnTo>
                <a:lnTo>
                  <a:pt x="319673" y="258973"/>
                </a:lnTo>
                <a:lnTo>
                  <a:pt x="309048" y="306754"/>
                </a:lnTo>
                <a:lnTo>
                  <a:pt x="291342" y="347181"/>
                </a:lnTo>
                <a:lnTo>
                  <a:pt x="266557" y="380253"/>
                </a:lnTo>
                <a:lnTo>
                  <a:pt x="234693" y="405974"/>
                </a:lnTo>
                <a:lnTo>
                  <a:pt x="195752" y="424344"/>
                </a:lnTo>
                <a:lnTo>
                  <a:pt x="149736" y="435365"/>
                </a:lnTo>
                <a:lnTo>
                  <a:pt x="96647" y="439038"/>
                </a:lnTo>
                <a:lnTo>
                  <a:pt x="0" y="439038"/>
                </a:lnTo>
                <a:lnTo>
                  <a:pt x="0" y="3301"/>
                </a:lnTo>
                <a:lnTo>
                  <a:pt x="41929" y="1875"/>
                </a:lnTo>
                <a:lnTo>
                  <a:pt x="75311" y="841"/>
                </a:lnTo>
                <a:lnTo>
                  <a:pt x="100119" y="212"/>
                </a:lnTo>
                <a:lnTo>
                  <a:pt x="11633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87653" y="975233"/>
            <a:ext cx="323850" cy="439420"/>
          </a:xfrm>
          <a:custGeom>
            <a:avLst/>
            <a:gdLst/>
            <a:ahLst/>
            <a:cxnLst/>
            <a:rect l="l" t="t" r="r" b="b"/>
            <a:pathLst>
              <a:path w="323850" h="439419">
                <a:moveTo>
                  <a:pt x="116382" y="0"/>
                </a:moveTo>
                <a:lnTo>
                  <a:pt x="161533" y="3478"/>
                </a:lnTo>
                <a:lnTo>
                  <a:pt x="201742" y="13922"/>
                </a:lnTo>
                <a:lnTo>
                  <a:pt x="237022" y="31343"/>
                </a:lnTo>
                <a:lnTo>
                  <a:pt x="267385" y="55752"/>
                </a:lnTo>
                <a:lnTo>
                  <a:pt x="291815" y="85945"/>
                </a:lnTo>
                <a:lnTo>
                  <a:pt x="309279" y="120697"/>
                </a:lnTo>
                <a:lnTo>
                  <a:pt x="319767" y="159998"/>
                </a:lnTo>
                <a:lnTo>
                  <a:pt x="323265" y="203834"/>
                </a:lnTo>
                <a:lnTo>
                  <a:pt x="319723" y="258973"/>
                </a:lnTo>
                <a:lnTo>
                  <a:pt x="309099" y="306754"/>
                </a:lnTo>
                <a:lnTo>
                  <a:pt x="291393" y="347181"/>
                </a:lnTo>
                <a:lnTo>
                  <a:pt x="266607" y="380253"/>
                </a:lnTo>
                <a:lnTo>
                  <a:pt x="234744" y="405974"/>
                </a:lnTo>
                <a:lnTo>
                  <a:pt x="195803" y="424344"/>
                </a:lnTo>
                <a:lnTo>
                  <a:pt x="149787" y="435365"/>
                </a:lnTo>
                <a:lnTo>
                  <a:pt x="96697" y="439038"/>
                </a:lnTo>
                <a:lnTo>
                  <a:pt x="0" y="439038"/>
                </a:lnTo>
                <a:lnTo>
                  <a:pt x="0" y="3301"/>
                </a:lnTo>
                <a:lnTo>
                  <a:pt x="41986" y="1875"/>
                </a:lnTo>
                <a:lnTo>
                  <a:pt x="75379" y="841"/>
                </a:lnTo>
                <a:lnTo>
                  <a:pt x="100178" y="212"/>
                </a:lnTo>
                <a:lnTo>
                  <a:pt x="11638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18867" y="972311"/>
            <a:ext cx="711835" cy="441959"/>
          </a:xfrm>
          <a:custGeom>
            <a:avLst/>
            <a:gdLst/>
            <a:ahLst/>
            <a:cxnLst/>
            <a:rect l="l" t="t" r="r" b="b"/>
            <a:pathLst>
              <a:path w="711835" h="441959">
                <a:moveTo>
                  <a:pt x="502412" y="0"/>
                </a:moveTo>
                <a:lnTo>
                  <a:pt x="536448" y="0"/>
                </a:lnTo>
                <a:lnTo>
                  <a:pt x="711707" y="441960"/>
                </a:lnTo>
                <a:lnTo>
                  <a:pt x="626237" y="441960"/>
                </a:lnTo>
                <a:lnTo>
                  <a:pt x="594487" y="353567"/>
                </a:lnTo>
                <a:lnTo>
                  <a:pt x="445007" y="353567"/>
                </a:lnTo>
                <a:lnTo>
                  <a:pt x="414655" y="441960"/>
                </a:lnTo>
                <a:lnTo>
                  <a:pt x="335152" y="441960"/>
                </a:lnTo>
                <a:lnTo>
                  <a:pt x="328675" y="441960"/>
                </a:lnTo>
                <a:lnTo>
                  <a:pt x="245744" y="441960"/>
                </a:lnTo>
                <a:lnTo>
                  <a:pt x="129412" y="261874"/>
                </a:lnTo>
                <a:lnTo>
                  <a:pt x="119768" y="261610"/>
                </a:lnTo>
                <a:lnTo>
                  <a:pt x="108362" y="261191"/>
                </a:lnTo>
                <a:lnTo>
                  <a:pt x="95194" y="260605"/>
                </a:lnTo>
                <a:lnTo>
                  <a:pt x="80263" y="259841"/>
                </a:lnTo>
                <a:lnTo>
                  <a:pt x="80263" y="441960"/>
                </a:lnTo>
                <a:lnTo>
                  <a:pt x="0" y="441960"/>
                </a:lnTo>
                <a:lnTo>
                  <a:pt x="0" y="5841"/>
                </a:lnTo>
                <a:lnTo>
                  <a:pt x="5572" y="5718"/>
                </a:lnTo>
                <a:lnTo>
                  <a:pt x="15811" y="5334"/>
                </a:lnTo>
                <a:lnTo>
                  <a:pt x="30718" y="4663"/>
                </a:lnTo>
                <a:lnTo>
                  <a:pt x="50292" y="3683"/>
                </a:lnTo>
                <a:lnTo>
                  <a:pt x="71056" y="2682"/>
                </a:lnTo>
                <a:lnTo>
                  <a:pt x="89725" y="1968"/>
                </a:lnTo>
                <a:lnTo>
                  <a:pt x="106299" y="1539"/>
                </a:lnTo>
                <a:lnTo>
                  <a:pt x="120776" y="1397"/>
                </a:lnTo>
                <a:lnTo>
                  <a:pt x="180578" y="6547"/>
                </a:lnTo>
                <a:lnTo>
                  <a:pt x="227091" y="21993"/>
                </a:lnTo>
                <a:lnTo>
                  <a:pt x="260314" y="47729"/>
                </a:lnTo>
                <a:lnTo>
                  <a:pt x="280248" y="83749"/>
                </a:lnTo>
                <a:lnTo>
                  <a:pt x="286893" y="130048"/>
                </a:lnTo>
                <a:lnTo>
                  <a:pt x="285462" y="148955"/>
                </a:lnTo>
                <a:lnTo>
                  <a:pt x="263906" y="200533"/>
                </a:lnTo>
                <a:lnTo>
                  <a:pt x="222918" y="237751"/>
                </a:lnTo>
                <a:lnTo>
                  <a:pt x="206248" y="245490"/>
                </a:lnTo>
                <a:lnTo>
                  <a:pt x="331088" y="435737"/>
                </a:lnTo>
                <a:lnTo>
                  <a:pt x="5024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2005" y="972311"/>
            <a:ext cx="383540" cy="441959"/>
          </a:xfrm>
          <a:custGeom>
            <a:avLst/>
            <a:gdLst/>
            <a:ahLst/>
            <a:cxnLst/>
            <a:rect l="l" t="t" r="r" b="b"/>
            <a:pathLst>
              <a:path w="383540" h="441959">
                <a:moveTo>
                  <a:pt x="173837" y="0"/>
                </a:moveTo>
                <a:lnTo>
                  <a:pt x="207772" y="0"/>
                </a:lnTo>
                <a:lnTo>
                  <a:pt x="383082" y="441960"/>
                </a:lnTo>
                <a:lnTo>
                  <a:pt x="297662" y="441960"/>
                </a:lnTo>
                <a:lnTo>
                  <a:pt x="265811" y="353567"/>
                </a:lnTo>
                <a:lnTo>
                  <a:pt x="116382" y="353567"/>
                </a:lnTo>
                <a:lnTo>
                  <a:pt x="86029" y="441960"/>
                </a:lnTo>
                <a:lnTo>
                  <a:pt x="0" y="441960"/>
                </a:lnTo>
                <a:lnTo>
                  <a:pt x="17383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55467" y="970788"/>
            <a:ext cx="361950" cy="451484"/>
          </a:xfrm>
          <a:custGeom>
            <a:avLst/>
            <a:gdLst/>
            <a:ahLst/>
            <a:cxnLst/>
            <a:rect l="l" t="t" r="r" b="b"/>
            <a:pathLst>
              <a:path w="361950" h="451484">
                <a:moveTo>
                  <a:pt x="220852" y="0"/>
                </a:moveTo>
                <a:lnTo>
                  <a:pt x="255335" y="2668"/>
                </a:lnTo>
                <a:lnTo>
                  <a:pt x="287162" y="10683"/>
                </a:lnTo>
                <a:lnTo>
                  <a:pt x="316347" y="24056"/>
                </a:lnTo>
                <a:lnTo>
                  <a:pt x="342900" y="42799"/>
                </a:lnTo>
                <a:lnTo>
                  <a:pt x="310388" y="105028"/>
                </a:lnTo>
                <a:lnTo>
                  <a:pt x="302601" y="98934"/>
                </a:lnTo>
                <a:lnTo>
                  <a:pt x="292957" y="92852"/>
                </a:lnTo>
                <a:lnTo>
                  <a:pt x="254311" y="75511"/>
                </a:lnTo>
                <a:lnTo>
                  <a:pt x="219075" y="68707"/>
                </a:lnTo>
                <a:lnTo>
                  <a:pt x="188591" y="71443"/>
                </a:lnTo>
                <a:lnTo>
                  <a:pt x="137814" y="93299"/>
                </a:lnTo>
                <a:lnTo>
                  <a:pt x="101213" y="135989"/>
                </a:lnTo>
                <a:lnTo>
                  <a:pt x="82595" y="194369"/>
                </a:lnTo>
                <a:lnTo>
                  <a:pt x="80263" y="229108"/>
                </a:lnTo>
                <a:lnTo>
                  <a:pt x="82548" y="262209"/>
                </a:lnTo>
                <a:lnTo>
                  <a:pt x="100784" y="317886"/>
                </a:lnTo>
                <a:lnTo>
                  <a:pt x="136624" y="358729"/>
                </a:lnTo>
                <a:lnTo>
                  <a:pt x="186257" y="379545"/>
                </a:lnTo>
                <a:lnTo>
                  <a:pt x="216026" y="382142"/>
                </a:lnTo>
                <a:lnTo>
                  <a:pt x="235791" y="380736"/>
                </a:lnTo>
                <a:lnTo>
                  <a:pt x="284225" y="359537"/>
                </a:lnTo>
                <a:lnTo>
                  <a:pt x="284225" y="273812"/>
                </a:lnTo>
                <a:lnTo>
                  <a:pt x="223774" y="273812"/>
                </a:lnTo>
                <a:lnTo>
                  <a:pt x="223774" y="207772"/>
                </a:lnTo>
                <a:lnTo>
                  <a:pt x="361569" y="207772"/>
                </a:lnTo>
                <a:lnTo>
                  <a:pt x="361569" y="402971"/>
                </a:lnTo>
                <a:lnTo>
                  <a:pt x="311134" y="431349"/>
                </a:lnTo>
                <a:lnTo>
                  <a:pt x="268535" y="443797"/>
                </a:lnTo>
                <a:lnTo>
                  <a:pt x="225153" y="450171"/>
                </a:lnTo>
                <a:lnTo>
                  <a:pt x="203581" y="450976"/>
                </a:lnTo>
                <a:lnTo>
                  <a:pt x="159073" y="447123"/>
                </a:lnTo>
                <a:lnTo>
                  <a:pt x="119459" y="435578"/>
                </a:lnTo>
                <a:lnTo>
                  <a:pt x="84726" y="416365"/>
                </a:lnTo>
                <a:lnTo>
                  <a:pt x="54863" y="389509"/>
                </a:lnTo>
                <a:lnTo>
                  <a:pt x="30861" y="356288"/>
                </a:lnTo>
                <a:lnTo>
                  <a:pt x="13716" y="318150"/>
                </a:lnTo>
                <a:lnTo>
                  <a:pt x="3429" y="275083"/>
                </a:lnTo>
                <a:lnTo>
                  <a:pt x="0" y="227075"/>
                </a:lnTo>
                <a:lnTo>
                  <a:pt x="3738" y="178972"/>
                </a:lnTo>
                <a:lnTo>
                  <a:pt x="14954" y="135620"/>
                </a:lnTo>
                <a:lnTo>
                  <a:pt x="33647" y="97006"/>
                </a:lnTo>
                <a:lnTo>
                  <a:pt x="59817" y="63119"/>
                </a:lnTo>
                <a:lnTo>
                  <a:pt x="92301" y="35468"/>
                </a:lnTo>
                <a:lnTo>
                  <a:pt x="129952" y="15748"/>
                </a:lnTo>
                <a:lnTo>
                  <a:pt x="172795" y="3933"/>
                </a:lnTo>
                <a:lnTo>
                  <a:pt x="22085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5173" y="1701926"/>
            <a:ext cx="2489631" cy="4513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53667" y="1775460"/>
            <a:ext cx="165735" cy="301625"/>
          </a:xfrm>
          <a:custGeom>
            <a:avLst/>
            <a:gdLst/>
            <a:ahLst/>
            <a:cxnLst/>
            <a:rect l="l" t="t" r="r" b="b"/>
            <a:pathLst>
              <a:path w="165735" h="301625">
                <a:moveTo>
                  <a:pt x="35432" y="0"/>
                </a:moveTo>
                <a:lnTo>
                  <a:pt x="28503" y="140"/>
                </a:lnTo>
                <a:lnTo>
                  <a:pt x="20288" y="555"/>
                </a:lnTo>
                <a:lnTo>
                  <a:pt x="10787" y="1232"/>
                </a:lnTo>
                <a:lnTo>
                  <a:pt x="0" y="2159"/>
                </a:lnTo>
                <a:lnTo>
                  <a:pt x="0" y="299847"/>
                </a:lnTo>
                <a:lnTo>
                  <a:pt x="9544" y="300607"/>
                </a:lnTo>
                <a:lnTo>
                  <a:pt x="19494" y="301164"/>
                </a:lnTo>
                <a:lnTo>
                  <a:pt x="29825" y="301507"/>
                </a:lnTo>
                <a:lnTo>
                  <a:pt x="40512" y="301625"/>
                </a:lnTo>
                <a:lnTo>
                  <a:pt x="68200" y="298958"/>
                </a:lnTo>
                <a:lnTo>
                  <a:pt x="114147" y="277622"/>
                </a:lnTo>
                <a:lnTo>
                  <a:pt x="146835" y="235573"/>
                </a:lnTo>
                <a:lnTo>
                  <a:pt x="163409" y="176049"/>
                </a:lnTo>
                <a:lnTo>
                  <a:pt x="165481" y="139953"/>
                </a:lnTo>
                <a:lnTo>
                  <a:pt x="160283" y="89603"/>
                </a:lnTo>
                <a:lnTo>
                  <a:pt x="144685" y="50420"/>
                </a:lnTo>
                <a:lnTo>
                  <a:pt x="118682" y="22417"/>
                </a:lnTo>
                <a:lnTo>
                  <a:pt x="82266" y="5606"/>
                </a:lnTo>
                <a:lnTo>
                  <a:pt x="3543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0750" y="1770760"/>
            <a:ext cx="220345" cy="313690"/>
          </a:xfrm>
          <a:custGeom>
            <a:avLst/>
            <a:gdLst/>
            <a:ahLst/>
            <a:cxnLst/>
            <a:rect l="l" t="t" r="r" b="b"/>
            <a:pathLst>
              <a:path w="220344" h="313689">
                <a:moveTo>
                  <a:pt x="107162" y="0"/>
                </a:moveTo>
                <a:lnTo>
                  <a:pt x="61394" y="10382"/>
                </a:lnTo>
                <a:lnTo>
                  <a:pt x="27685" y="41528"/>
                </a:lnTo>
                <a:lnTo>
                  <a:pt x="6923" y="90217"/>
                </a:lnTo>
                <a:lnTo>
                  <a:pt x="0" y="153288"/>
                </a:lnTo>
                <a:lnTo>
                  <a:pt x="1619" y="189341"/>
                </a:lnTo>
                <a:lnTo>
                  <a:pt x="14567" y="248586"/>
                </a:lnTo>
                <a:lnTo>
                  <a:pt x="40316" y="290115"/>
                </a:lnTo>
                <a:lnTo>
                  <a:pt x="77969" y="311070"/>
                </a:lnTo>
                <a:lnTo>
                  <a:pt x="101206" y="313689"/>
                </a:lnTo>
                <a:lnTo>
                  <a:pt x="128507" y="311120"/>
                </a:lnTo>
                <a:lnTo>
                  <a:pt x="172784" y="290597"/>
                </a:lnTo>
                <a:lnTo>
                  <a:pt x="203107" y="249783"/>
                </a:lnTo>
                <a:lnTo>
                  <a:pt x="218361" y="190105"/>
                </a:lnTo>
                <a:lnTo>
                  <a:pt x="220268" y="153288"/>
                </a:lnTo>
                <a:lnTo>
                  <a:pt x="215744" y="98088"/>
                </a:lnTo>
                <a:lnTo>
                  <a:pt x="202170" y="55165"/>
                </a:lnTo>
                <a:lnTo>
                  <a:pt x="179548" y="24514"/>
                </a:lnTo>
                <a:lnTo>
                  <a:pt x="147879" y="6127"/>
                </a:lnTo>
                <a:lnTo>
                  <a:pt x="10716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37155" y="1709673"/>
            <a:ext cx="317500" cy="442595"/>
          </a:xfrm>
          <a:custGeom>
            <a:avLst/>
            <a:gdLst/>
            <a:ahLst/>
            <a:cxnLst/>
            <a:rect l="l" t="t" r="r" b="b"/>
            <a:pathLst>
              <a:path w="317500" h="442594">
                <a:moveTo>
                  <a:pt x="0" y="0"/>
                </a:moveTo>
                <a:lnTo>
                  <a:pt x="37211" y="0"/>
                </a:lnTo>
                <a:lnTo>
                  <a:pt x="243077" y="263143"/>
                </a:lnTo>
                <a:lnTo>
                  <a:pt x="243077" y="0"/>
                </a:lnTo>
                <a:lnTo>
                  <a:pt x="317500" y="0"/>
                </a:lnTo>
                <a:lnTo>
                  <a:pt x="317500" y="442087"/>
                </a:lnTo>
                <a:lnTo>
                  <a:pt x="286004" y="442087"/>
                </a:lnTo>
                <a:lnTo>
                  <a:pt x="74294" y="166115"/>
                </a:lnTo>
                <a:lnTo>
                  <a:pt x="74294" y="436372"/>
                </a:lnTo>
                <a:lnTo>
                  <a:pt x="0" y="43637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69389" y="1709673"/>
            <a:ext cx="77470" cy="436245"/>
          </a:xfrm>
          <a:custGeom>
            <a:avLst/>
            <a:gdLst/>
            <a:ahLst/>
            <a:cxnLst/>
            <a:rect l="l" t="t" r="r" b="b"/>
            <a:pathLst>
              <a:path w="77469" h="436244">
                <a:moveTo>
                  <a:pt x="0" y="0"/>
                </a:moveTo>
                <a:lnTo>
                  <a:pt x="77469" y="0"/>
                </a:lnTo>
                <a:lnTo>
                  <a:pt x="77469" y="436117"/>
                </a:lnTo>
                <a:lnTo>
                  <a:pt x="0" y="43611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39469" y="1709673"/>
            <a:ext cx="274955" cy="436245"/>
          </a:xfrm>
          <a:custGeom>
            <a:avLst/>
            <a:gdLst/>
            <a:ahLst/>
            <a:cxnLst/>
            <a:rect l="l" t="t" r="r" b="b"/>
            <a:pathLst>
              <a:path w="274955" h="436244">
                <a:moveTo>
                  <a:pt x="0" y="0"/>
                </a:moveTo>
                <a:lnTo>
                  <a:pt x="77393" y="0"/>
                </a:lnTo>
                <a:lnTo>
                  <a:pt x="77393" y="367411"/>
                </a:lnTo>
                <a:lnTo>
                  <a:pt x="274370" y="367411"/>
                </a:lnTo>
                <a:lnTo>
                  <a:pt x="274370" y="436117"/>
                </a:lnTo>
                <a:lnTo>
                  <a:pt x="0" y="43611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5173" y="1709673"/>
            <a:ext cx="327660" cy="436245"/>
          </a:xfrm>
          <a:custGeom>
            <a:avLst/>
            <a:gdLst/>
            <a:ahLst/>
            <a:cxnLst/>
            <a:rect l="l" t="t" r="r" b="b"/>
            <a:pathLst>
              <a:path w="327659" h="436244">
                <a:moveTo>
                  <a:pt x="0" y="0"/>
                </a:moveTo>
                <a:lnTo>
                  <a:pt x="77381" y="0"/>
                </a:lnTo>
                <a:lnTo>
                  <a:pt x="77381" y="170941"/>
                </a:lnTo>
                <a:lnTo>
                  <a:pt x="250913" y="170941"/>
                </a:lnTo>
                <a:lnTo>
                  <a:pt x="250913" y="0"/>
                </a:lnTo>
                <a:lnTo>
                  <a:pt x="327418" y="0"/>
                </a:lnTo>
                <a:lnTo>
                  <a:pt x="327418" y="436117"/>
                </a:lnTo>
                <a:lnTo>
                  <a:pt x="250913" y="436117"/>
                </a:lnTo>
                <a:lnTo>
                  <a:pt x="250913" y="239649"/>
                </a:lnTo>
                <a:lnTo>
                  <a:pt x="77381" y="239649"/>
                </a:lnTo>
                <a:lnTo>
                  <a:pt x="77381" y="436117"/>
                </a:lnTo>
                <a:lnTo>
                  <a:pt x="0" y="43611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76324" y="1706752"/>
            <a:ext cx="323215" cy="439420"/>
          </a:xfrm>
          <a:custGeom>
            <a:avLst/>
            <a:gdLst/>
            <a:ahLst/>
            <a:cxnLst/>
            <a:rect l="l" t="t" r="r" b="b"/>
            <a:pathLst>
              <a:path w="323214" h="439419">
                <a:moveTo>
                  <a:pt x="116331" y="0"/>
                </a:moveTo>
                <a:lnTo>
                  <a:pt x="161482" y="3478"/>
                </a:lnTo>
                <a:lnTo>
                  <a:pt x="201691" y="13922"/>
                </a:lnTo>
                <a:lnTo>
                  <a:pt x="236972" y="31343"/>
                </a:lnTo>
                <a:lnTo>
                  <a:pt x="267334" y="55752"/>
                </a:lnTo>
                <a:lnTo>
                  <a:pt x="291764" y="85945"/>
                </a:lnTo>
                <a:lnTo>
                  <a:pt x="309229" y="120697"/>
                </a:lnTo>
                <a:lnTo>
                  <a:pt x="319716" y="159998"/>
                </a:lnTo>
                <a:lnTo>
                  <a:pt x="323214" y="203835"/>
                </a:lnTo>
                <a:lnTo>
                  <a:pt x="319673" y="258973"/>
                </a:lnTo>
                <a:lnTo>
                  <a:pt x="309048" y="306754"/>
                </a:lnTo>
                <a:lnTo>
                  <a:pt x="291342" y="347181"/>
                </a:lnTo>
                <a:lnTo>
                  <a:pt x="266557" y="380253"/>
                </a:lnTo>
                <a:lnTo>
                  <a:pt x="234693" y="405974"/>
                </a:lnTo>
                <a:lnTo>
                  <a:pt x="195752" y="424344"/>
                </a:lnTo>
                <a:lnTo>
                  <a:pt x="149736" y="435365"/>
                </a:lnTo>
                <a:lnTo>
                  <a:pt x="96646" y="439038"/>
                </a:lnTo>
                <a:lnTo>
                  <a:pt x="0" y="439038"/>
                </a:lnTo>
                <a:lnTo>
                  <a:pt x="0" y="3301"/>
                </a:lnTo>
                <a:lnTo>
                  <a:pt x="41929" y="1875"/>
                </a:lnTo>
                <a:lnTo>
                  <a:pt x="75311" y="841"/>
                </a:lnTo>
                <a:lnTo>
                  <a:pt x="100119" y="212"/>
                </a:lnTo>
                <a:lnTo>
                  <a:pt x="11633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23108" y="1702307"/>
            <a:ext cx="361950" cy="451484"/>
          </a:xfrm>
          <a:custGeom>
            <a:avLst/>
            <a:gdLst/>
            <a:ahLst/>
            <a:cxnLst/>
            <a:rect l="l" t="t" r="r" b="b"/>
            <a:pathLst>
              <a:path w="361950" h="451485">
                <a:moveTo>
                  <a:pt x="220980" y="0"/>
                </a:moveTo>
                <a:lnTo>
                  <a:pt x="255460" y="2668"/>
                </a:lnTo>
                <a:lnTo>
                  <a:pt x="287274" y="10683"/>
                </a:lnTo>
                <a:lnTo>
                  <a:pt x="316420" y="24056"/>
                </a:lnTo>
                <a:lnTo>
                  <a:pt x="342900" y="42799"/>
                </a:lnTo>
                <a:lnTo>
                  <a:pt x="310515" y="105028"/>
                </a:lnTo>
                <a:lnTo>
                  <a:pt x="302728" y="98934"/>
                </a:lnTo>
                <a:lnTo>
                  <a:pt x="293084" y="92852"/>
                </a:lnTo>
                <a:lnTo>
                  <a:pt x="254436" y="75511"/>
                </a:lnTo>
                <a:lnTo>
                  <a:pt x="219075" y="68706"/>
                </a:lnTo>
                <a:lnTo>
                  <a:pt x="188664" y="71443"/>
                </a:lnTo>
                <a:lnTo>
                  <a:pt x="137939" y="93299"/>
                </a:lnTo>
                <a:lnTo>
                  <a:pt x="101340" y="135989"/>
                </a:lnTo>
                <a:lnTo>
                  <a:pt x="82722" y="194369"/>
                </a:lnTo>
                <a:lnTo>
                  <a:pt x="80391" y="229107"/>
                </a:lnTo>
                <a:lnTo>
                  <a:pt x="82675" y="262209"/>
                </a:lnTo>
                <a:lnTo>
                  <a:pt x="100911" y="317886"/>
                </a:lnTo>
                <a:lnTo>
                  <a:pt x="136751" y="358729"/>
                </a:lnTo>
                <a:lnTo>
                  <a:pt x="186384" y="379545"/>
                </a:lnTo>
                <a:lnTo>
                  <a:pt x="216154" y="382142"/>
                </a:lnTo>
                <a:lnTo>
                  <a:pt x="235918" y="380736"/>
                </a:lnTo>
                <a:lnTo>
                  <a:pt x="284353" y="359537"/>
                </a:lnTo>
                <a:lnTo>
                  <a:pt x="284353" y="273812"/>
                </a:lnTo>
                <a:lnTo>
                  <a:pt x="223901" y="273812"/>
                </a:lnTo>
                <a:lnTo>
                  <a:pt x="223901" y="207771"/>
                </a:lnTo>
                <a:lnTo>
                  <a:pt x="361696" y="207771"/>
                </a:lnTo>
                <a:lnTo>
                  <a:pt x="361696" y="402970"/>
                </a:lnTo>
                <a:lnTo>
                  <a:pt x="311261" y="431349"/>
                </a:lnTo>
                <a:lnTo>
                  <a:pt x="268662" y="443797"/>
                </a:lnTo>
                <a:lnTo>
                  <a:pt x="225280" y="450171"/>
                </a:lnTo>
                <a:lnTo>
                  <a:pt x="203708" y="450976"/>
                </a:lnTo>
                <a:lnTo>
                  <a:pt x="159200" y="447123"/>
                </a:lnTo>
                <a:lnTo>
                  <a:pt x="119586" y="435578"/>
                </a:lnTo>
                <a:lnTo>
                  <a:pt x="84853" y="416365"/>
                </a:lnTo>
                <a:lnTo>
                  <a:pt x="54991" y="389508"/>
                </a:lnTo>
                <a:lnTo>
                  <a:pt x="30968" y="356288"/>
                </a:lnTo>
                <a:lnTo>
                  <a:pt x="13779" y="318150"/>
                </a:lnTo>
                <a:lnTo>
                  <a:pt x="3448" y="275083"/>
                </a:lnTo>
                <a:lnTo>
                  <a:pt x="0" y="227075"/>
                </a:lnTo>
                <a:lnTo>
                  <a:pt x="3758" y="178972"/>
                </a:lnTo>
                <a:lnTo>
                  <a:pt x="15017" y="135620"/>
                </a:lnTo>
                <a:lnTo>
                  <a:pt x="33754" y="97006"/>
                </a:lnTo>
                <a:lnTo>
                  <a:pt x="59943" y="63118"/>
                </a:lnTo>
                <a:lnTo>
                  <a:pt x="92428" y="35468"/>
                </a:lnTo>
                <a:lnTo>
                  <a:pt x="130079" y="15747"/>
                </a:lnTo>
                <a:lnTo>
                  <a:pt x="172922" y="3933"/>
                </a:lnTo>
                <a:lnTo>
                  <a:pt x="22098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0384" y="1701926"/>
            <a:ext cx="381000" cy="451484"/>
          </a:xfrm>
          <a:custGeom>
            <a:avLst/>
            <a:gdLst/>
            <a:ahLst/>
            <a:cxnLst/>
            <a:rect l="l" t="t" r="r" b="b"/>
            <a:pathLst>
              <a:path w="381000" h="451485">
                <a:moveTo>
                  <a:pt x="187528" y="0"/>
                </a:moveTo>
                <a:lnTo>
                  <a:pt x="231783" y="3663"/>
                </a:lnTo>
                <a:lnTo>
                  <a:pt x="270497" y="14636"/>
                </a:lnTo>
                <a:lnTo>
                  <a:pt x="331292" y="58420"/>
                </a:lnTo>
                <a:lnTo>
                  <a:pt x="353037" y="90517"/>
                </a:lnTo>
                <a:lnTo>
                  <a:pt x="368571" y="128508"/>
                </a:lnTo>
                <a:lnTo>
                  <a:pt x="377892" y="172380"/>
                </a:lnTo>
                <a:lnTo>
                  <a:pt x="381000" y="222123"/>
                </a:lnTo>
                <a:lnTo>
                  <a:pt x="377754" y="272081"/>
                </a:lnTo>
                <a:lnTo>
                  <a:pt x="368015" y="316611"/>
                </a:lnTo>
                <a:lnTo>
                  <a:pt x="351783" y="355711"/>
                </a:lnTo>
                <a:lnTo>
                  <a:pt x="329056" y="389382"/>
                </a:lnTo>
                <a:lnTo>
                  <a:pt x="300365" y="416478"/>
                </a:lnTo>
                <a:lnTo>
                  <a:pt x="266220" y="435848"/>
                </a:lnTo>
                <a:lnTo>
                  <a:pt x="226622" y="447478"/>
                </a:lnTo>
                <a:lnTo>
                  <a:pt x="181571" y="451358"/>
                </a:lnTo>
                <a:lnTo>
                  <a:pt x="140221" y="447524"/>
                </a:lnTo>
                <a:lnTo>
                  <a:pt x="72874" y="416853"/>
                </a:lnTo>
                <a:lnTo>
                  <a:pt x="26365" y="356514"/>
                </a:lnTo>
                <a:lnTo>
                  <a:pt x="11717" y="317357"/>
                </a:lnTo>
                <a:lnTo>
                  <a:pt x="2929" y="272555"/>
                </a:lnTo>
                <a:lnTo>
                  <a:pt x="0" y="222123"/>
                </a:lnTo>
                <a:lnTo>
                  <a:pt x="3190" y="177333"/>
                </a:lnTo>
                <a:lnTo>
                  <a:pt x="12763" y="136128"/>
                </a:lnTo>
                <a:lnTo>
                  <a:pt x="28717" y="98518"/>
                </a:lnTo>
                <a:lnTo>
                  <a:pt x="51053" y="64515"/>
                </a:lnTo>
                <a:lnTo>
                  <a:pt x="78721" y="36325"/>
                </a:lnTo>
                <a:lnTo>
                  <a:pt x="146958" y="4044"/>
                </a:lnTo>
                <a:lnTo>
                  <a:pt x="187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83540" y="2690971"/>
            <a:ext cx="3489960" cy="144272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628650" indent="-616585">
              <a:lnSpc>
                <a:spcPct val="100000"/>
              </a:lnSpc>
              <a:spcBef>
                <a:spcPts val="695"/>
              </a:spcBef>
              <a:buClr>
                <a:srgbClr val="B03E9A"/>
              </a:buClr>
              <a:buSzPct val="73076"/>
              <a:buAutoNum type="arabicPeriod"/>
              <a:tabLst>
                <a:tab pos="628015" algn="l"/>
                <a:tab pos="629285" algn="l"/>
              </a:tabLst>
            </a:pPr>
            <a:r>
              <a:rPr sz="2600" dirty="0">
                <a:latin typeface="Trebuchet MS"/>
                <a:cs typeface="Trebuchet MS"/>
              </a:rPr>
              <a:t>Big</a:t>
            </a:r>
            <a:r>
              <a:rPr sz="2600" spc="-1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farm</a:t>
            </a:r>
            <a:endParaRPr sz="2600">
              <a:latin typeface="Trebuchet MS"/>
              <a:cs typeface="Trebuchet MS"/>
            </a:endParaRPr>
          </a:p>
          <a:p>
            <a:pPr marL="628650" indent="-616585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AutoNum type="arabicPeriod"/>
              <a:tabLst>
                <a:tab pos="628015" algn="l"/>
                <a:tab pos="629285" algn="l"/>
              </a:tabLst>
            </a:pPr>
            <a:r>
              <a:rPr sz="2600" spc="-5" dirty="0">
                <a:latin typeface="Trebuchet MS"/>
                <a:cs typeface="Trebuchet MS"/>
              </a:rPr>
              <a:t>Drought </a:t>
            </a:r>
            <a:r>
              <a:rPr sz="2600" dirty="0">
                <a:latin typeface="Trebuchet MS"/>
                <a:cs typeface="Trebuchet MS"/>
              </a:rPr>
              <a:t>and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Floods</a:t>
            </a:r>
            <a:endParaRPr sz="2600">
              <a:latin typeface="Trebuchet MS"/>
              <a:cs typeface="Trebuchet MS"/>
            </a:endParaRPr>
          </a:p>
          <a:p>
            <a:pPr marL="628650" indent="-616585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AutoNum type="arabicPeriod"/>
              <a:tabLst>
                <a:tab pos="628015" algn="l"/>
                <a:tab pos="629285" algn="l"/>
              </a:tabLst>
            </a:pPr>
            <a:r>
              <a:rPr sz="2600" spc="-15" dirty="0">
                <a:latin typeface="Trebuchet MS"/>
                <a:cs typeface="Trebuchet MS"/>
              </a:rPr>
              <a:t>Petroleum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252"/>
            <a:ext cx="2071801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8741" y="1184655"/>
            <a:ext cx="110058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1363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4986" y="1057275"/>
            <a:ext cx="101853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8741" y="1053464"/>
            <a:ext cx="91427" cy="866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9892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583" y="0"/>
                </a:lnTo>
                <a:lnTo>
                  <a:pt x="227583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82753" y="135381"/>
                </a:lnTo>
                <a:lnTo>
                  <a:pt x="182753" y="187578"/>
                </a:lnTo>
                <a:lnTo>
                  <a:pt x="61340" y="187578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7519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28" y="0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302" y="1003172"/>
            <a:ext cx="233679" cy="348615"/>
          </a:xfrm>
          <a:custGeom>
            <a:avLst/>
            <a:gdLst/>
            <a:ahLst/>
            <a:cxnLst/>
            <a:rect l="l" t="t" r="r" b="b"/>
            <a:pathLst>
              <a:path w="233679" h="348615">
                <a:moveTo>
                  <a:pt x="97891" y="0"/>
                </a:moveTo>
                <a:lnTo>
                  <a:pt x="145813" y="5730"/>
                </a:lnTo>
                <a:lnTo>
                  <a:pt x="181990" y="22987"/>
                </a:lnTo>
                <a:lnTo>
                  <a:pt x="210410" y="68546"/>
                </a:lnTo>
                <a:lnTo>
                  <a:pt x="212305" y="88646"/>
                </a:lnTo>
                <a:lnTo>
                  <a:pt x="209593" y="108126"/>
                </a:lnTo>
                <a:lnTo>
                  <a:pt x="201455" y="125428"/>
                </a:lnTo>
                <a:lnTo>
                  <a:pt x="187890" y="140563"/>
                </a:lnTo>
                <a:lnTo>
                  <a:pt x="168897" y="153542"/>
                </a:lnTo>
                <a:lnTo>
                  <a:pt x="197074" y="167739"/>
                </a:lnTo>
                <a:lnTo>
                  <a:pt x="217200" y="187864"/>
                </a:lnTo>
                <a:lnTo>
                  <a:pt x="229274" y="213943"/>
                </a:lnTo>
                <a:lnTo>
                  <a:pt x="233298" y="245999"/>
                </a:lnTo>
                <a:lnTo>
                  <a:pt x="231072" y="268386"/>
                </a:lnTo>
                <a:lnTo>
                  <a:pt x="213260" y="305827"/>
                </a:lnTo>
                <a:lnTo>
                  <a:pt x="178573" y="333023"/>
                </a:lnTo>
                <a:lnTo>
                  <a:pt x="132572" y="346878"/>
                </a:lnTo>
                <a:lnTo>
                  <a:pt x="105676" y="348614"/>
                </a:lnTo>
                <a:lnTo>
                  <a:pt x="0" y="348614"/>
                </a:lnTo>
                <a:lnTo>
                  <a:pt x="0" y="3301"/>
                </a:lnTo>
                <a:lnTo>
                  <a:pt x="32301" y="1821"/>
                </a:lnTo>
                <a:lnTo>
                  <a:pt x="59385" y="793"/>
                </a:lnTo>
                <a:lnTo>
                  <a:pt x="81249" y="194"/>
                </a:lnTo>
                <a:lnTo>
                  <a:pt x="9789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92248" y="1002664"/>
            <a:ext cx="617855" cy="354330"/>
          </a:xfrm>
          <a:custGeom>
            <a:avLst/>
            <a:gdLst/>
            <a:ahLst/>
            <a:cxnLst/>
            <a:rect l="l" t="t" r="r" b="b"/>
            <a:pathLst>
              <a:path w="617855" h="35433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175" y="348488"/>
                </a:lnTo>
                <a:lnTo>
                  <a:pt x="334518" y="3556"/>
                </a:lnTo>
                <a:lnTo>
                  <a:pt x="367030" y="3556"/>
                </a:lnTo>
                <a:lnTo>
                  <a:pt x="441832" y="236347"/>
                </a:lnTo>
                <a:lnTo>
                  <a:pt x="514984" y="3556"/>
                </a:lnTo>
                <a:lnTo>
                  <a:pt x="547243" y="3556"/>
                </a:lnTo>
                <a:lnTo>
                  <a:pt x="617855" y="349376"/>
                </a:lnTo>
                <a:lnTo>
                  <a:pt x="558419" y="349376"/>
                </a:lnTo>
                <a:lnTo>
                  <a:pt x="522477" y="162940"/>
                </a:lnTo>
                <a:lnTo>
                  <a:pt x="453008" y="353822"/>
                </a:lnTo>
                <a:lnTo>
                  <a:pt x="431038" y="353822"/>
                </a:lnTo>
                <a:lnTo>
                  <a:pt x="361442" y="162940"/>
                </a:lnTo>
                <a:lnTo>
                  <a:pt x="324103" y="349376"/>
                </a:lnTo>
                <a:lnTo>
                  <a:pt x="264921" y="349376"/>
                </a:lnTo>
                <a:lnTo>
                  <a:pt x="265049" y="349123"/>
                </a:lnTo>
                <a:lnTo>
                  <a:pt x="194818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51635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5" y="350265"/>
                </a:lnTo>
                <a:lnTo>
                  <a:pt x="210692" y="280162"/>
                </a:lnTo>
                <a:lnTo>
                  <a:pt x="92328" y="280162"/>
                </a:lnTo>
                <a:lnTo>
                  <a:pt x="68198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3940" y="100025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19" h="357505">
                <a:moveTo>
                  <a:pt x="175031" y="0"/>
                </a:moveTo>
                <a:lnTo>
                  <a:pt x="202393" y="2139"/>
                </a:lnTo>
                <a:lnTo>
                  <a:pt x="227634" y="8540"/>
                </a:lnTo>
                <a:lnTo>
                  <a:pt x="250751" y="19180"/>
                </a:lnTo>
                <a:lnTo>
                  <a:pt x="271741" y="34036"/>
                </a:lnTo>
                <a:lnTo>
                  <a:pt x="246037" y="83312"/>
                </a:lnTo>
                <a:lnTo>
                  <a:pt x="239871" y="78476"/>
                </a:lnTo>
                <a:lnTo>
                  <a:pt x="232233" y="73675"/>
                </a:lnTo>
                <a:lnTo>
                  <a:pt x="191487" y="56991"/>
                </a:lnTo>
                <a:lnTo>
                  <a:pt x="173621" y="54610"/>
                </a:lnTo>
                <a:lnTo>
                  <a:pt x="149485" y="56757"/>
                </a:lnTo>
                <a:lnTo>
                  <a:pt x="109265" y="74005"/>
                </a:lnTo>
                <a:lnTo>
                  <a:pt x="80278" y="107870"/>
                </a:lnTo>
                <a:lnTo>
                  <a:pt x="65533" y="154162"/>
                </a:lnTo>
                <a:lnTo>
                  <a:pt x="63690" y="181737"/>
                </a:lnTo>
                <a:lnTo>
                  <a:pt x="65495" y="207902"/>
                </a:lnTo>
                <a:lnTo>
                  <a:pt x="79940" y="251995"/>
                </a:lnTo>
                <a:lnTo>
                  <a:pt x="108337" y="284356"/>
                </a:lnTo>
                <a:lnTo>
                  <a:pt x="147675" y="300843"/>
                </a:lnTo>
                <a:lnTo>
                  <a:pt x="171259" y="302895"/>
                </a:lnTo>
                <a:lnTo>
                  <a:pt x="186930" y="301775"/>
                </a:lnTo>
                <a:lnTo>
                  <a:pt x="225272" y="284988"/>
                </a:lnTo>
                <a:lnTo>
                  <a:pt x="225272" y="217043"/>
                </a:lnTo>
                <a:lnTo>
                  <a:pt x="177393" y="217043"/>
                </a:lnTo>
                <a:lnTo>
                  <a:pt x="177393" y="164719"/>
                </a:lnTo>
                <a:lnTo>
                  <a:pt x="286613" y="164719"/>
                </a:lnTo>
                <a:lnTo>
                  <a:pt x="286613" y="319405"/>
                </a:lnTo>
                <a:lnTo>
                  <a:pt x="246601" y="341872"/>
                </a:lnTo>
                <a:lnTo>
                  <a:pt x="195641" y="354885"/>
                </a:lnTo>
                <a:lnTo>
                  <a:pt x="161353" y="357377"/>
                </a:lnTo>
                <a:lnTo>
                  <a:pt x="126122" y="354349"/>
                </a:lnTo>
                <a:lnTo>
                  <a:pt x="67209" y="330053"/>
                </a:lnTo>
                <a:lnTo>
                  <a:pt x="24479" y="282402"/>
                </a:lnTo>
                <a:lnTo>
                  <a:pt x="2719" y="218064"/>
                </a:lnTo>
                <a:lnTo>
                  <a:pt x="0" y="180086"/>
                </a:lnTo>
                <a:lnTo>
                  <a:pt x="2962" y="141960"/>
                </a:lnTo>
                <a:lnTo>
                  <a:pt x="26665" y="76948"/>
                </a:lnTo>
                <a:lnTo>
                  <a:pt x="73166" y="28182"/>
                </a:lnTo>
                <a:lnTo>
                  <a:pt x="136979" y="3139"/>
                </a:lnTo>
                <a:lnTo>
                  <a:pt x="17503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5940" y="1632331"/>
            <a:ext cx="6936740" cy="438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One </a:t>
            </a:r>
            <a:r>
              <a:rPr sz="2600" spc="-5" dirty="0">
                <a:latin typeface="Trebuchet MS"/>
                <a:cs typeface="Trebuchet MS"/>
              </a:rPr>
              <a:t>of </a:t>
            </a:r>
            <a:r>
              <a:rPr sz="2600" dirty="0">
                <a:latin typeface="Trebuchet MS"/>
                <a:cs typeface="Trebuchet MS"/>
              </a:rPr>
              <a:t>the </a:t>
            </a:r>
            <a:r>
              <a:rPr sz="2600" spc="-5" dirty="0">
                <a:latin typeface="Trebuchet MS"/>
                <a:cs typeface="Trebuchet MS"/>
              </a:rPr>
              <a:t>biggest challenges to </a:t>
            </a:r>
            <a:r>
              <a:rPr sz="2600" dirty="0">
                <a:latin typeface="Trebuchet MS"/>
                <a:cs typeface="Trebuchet MS"/>
              </a:rPr>
              <a:t>small farms  </a:t>
            </a:r>
            <a:r>
              <a:rPr sz="2600" spc="-5" dirty="0">
                <a:latin typeface="Trebuchet MS"/>
                <a:cs typeface="Trebuchet MS"/>
              </a:rPr>
              <a:t>come from big </a:t>
            </a:r>
            <a:r>
              <a:rPr sz="2600" dirty="0">
                <a:latin typeface="Trebuchet MS"/>
                <a:cs typeface="Trebuchet MS"/>
              </a:rPr>
              <a:t>farms. </a:t>
            </a:r>
            <a:r>
              <a:rPr sz="2600" spc="-5" dirty="0">
                <a:latin typeface="Trebuchet MS"/>
                <a:cs typeface="Trebuchet MS"/>
              </a:rPr>
              <a:t>Due to economies of  </a:t>
            </a:r>
            <a:r>
              <a:rPr sz="2600" dirty="0">
                <a:latin typeface="Trebuchet MS"/>
                <a:cs typeface="Trebuchet MS"/>
              </a:rPr>
              <a:t>scale, a </a:t>
            </a:r>
            <a:r>
              <a:rPr sz="2600" spc="-5" dirty="0">
                <a:latin typeface="Trebuchet MS"/>
                <a:cs typeface="Trebuchet MS"/>
              </a:rPr>
              <a:t>5,000-acre </a:t>
            </a:r>
            <a:r>
              <a:rPr sz="2600" dirty="0">
                <a:latin typeface="Trebuchet MS"/>
                <a:cs typeface="Trebuchet MS"/>
              </a:rPr>
              <a:t>farm </a:t>
            </a:r>
            <a:r>
              <a:rPr sz="2600" spc="-5" dirty="0">
                <a:latin typeface="Trebuchet MS"/>
                <a:cs typeface="Trebuchet MS"/>
              </a:rPr>
              <a:t>is able to charge  </a:t>
            </a:r>
            <a:r>
              <a:rPr sz="2600" dirty="0">
                <a:latin typeface="Trebuchet MS"/>
                <a:cs typeface="Trebuchet MS"/>
              </a:rPr>
              <a:t>less </a:t>
            </a:r>
            <a:r>
              <a:rPr sz="2600" spc="-5" dirty="0">
                <a:latin typeface="Trebuchet MS"/>
                <a:cs typeface="Trebuchet MS"/>
              </a:rPr>
              <a:t>per pound for the millions </a:t>
            </a:r>
            <a:r>
              <a:rPr sz="2600" dirty="0">
                <a:latin typeface="Trebuchet MS"/>
                <a:cs typeface="Trebuchet MS"/>
              </a:rPr>
              <a:t>of </a:t>
            </a:r>
            <a:r>
              <a:rPr sz="2600" spc="-5" dirty="0">
                <a:latin typeface="Trebuchet MS"/>
                <a:cs typeface="Trebuchet MS"/>
              </a:rPr>
              <a:t>potatoes it  produces every year than the </a:t>
            </a:r>
            <a:r>
              <a:rPr sz="2600" dirty="0">
                <a:latin typeface="Trebuchet MS"/>
                <a:cs typeface="Trebuchet MS"/>
              </a:rPr>
              <a:t>small farm </a:t>
            </a:r>
            <a:r>
              <a:rPr sz="2600" spc="-5" dirty="0">
                <a:latin typeface="Trebuchet MS"/>
                <a:cs typeface="Trebuchet MS"/>
              </a:rPr>
              <a:t>can  for its thousands </a:t>
            </a:r>
            <a:r>
              <a:rPr sz="2600" dirty="0">
                <a:latin typeface="Trebuchet MS"/>
                <a:cs typeface="Trebuchet MS"/>
              </a:rPr>
              <a:t>of </a:t>
            </a:r>
            <a:r>
              <a:rPr sz="2600" spc="-5" dirty="0">
                <a:latin typeface="Trebuchet MS"/>
                <a:cs typeface="Trebuchet MS"/>
              </a:rPr>
              <a:t>the </a:t>
            </a:r>
            <a:r>
              <a:rPr sz="2600" dirty="0">
                <a:latin typeface="Trebuchet MS"/>
                <a:cs typeface="Trebuchet MS"/>
              </a:rPr>
              <a:t>same </a:t>
            </a:r>
            <a:r>
              <a:rPr sz="2600" spc="-5" dirty="0">
                <a:latin typeface="Trebuchet MS"/>
                <a:cs typeface="Trebuchet MS"/>
              </a:rPr>
              <a:t>product. Many  government health and infrastructure  </a:t>
            </a:r>
            <a:r>
              <a:rPr sz="2600" dirty="0">
                <a:latin typeface="Trebuchet MS"/>
                <a:cs typeface="Trebuchet MS"/>
              </a:rPr>
              <a:t>regulations </a:t>
            </a:r>
            <a:r>
              <a:rPr sz="2600" spc="-5" dirty="0">
                <a:latin typeface="Trebuchet MS"/>
                <a:cs typeface="Trebuchet MS"/>
              </a:rPr>
              <a:t>require investments that </a:t>
            </a:r>
            <a:r>
              <a:rPr sz="2600" dirty="0">
                <a:latin typeface="Trebuchet MS"/>
                <a:cs typeface="Trebuchet MS"/>
              </a:rPr>
              <a:t>only  large farms </a:t>
            </a:r>
            <a:r>
              <a:rPr sz="2600" spc="-5" dirty="0">
                <a:latin typeface="Trebuchet MS"/>
                <a:cs typeface="Trebuchet MS"/>
              </a:rPr>
              <a:t>can afford, thereby adding  another </a:t>
            </a:r>
            <a:r>
              <a:rPr sz="2600" dirty="0">
                <a:latin typeface="Trebuchet MS"/>
                <a:cs typeface="Trebuchet MS"/>
              </a:rPr>
              <a:t>financial </a:t>
            </a:r>
            <a:r>
              <a:rPr sz="2600" spc="-5" dirty="0">
                <a:latin typeface="Trebuchet MS"/>
                <a:cs typeface="Trebuchet MS"/>
              </a:rPr>
              <a:t>challenge to </a:t>
            </a:r>
            <a:r>
              <a:rPr sz="2600" dirty="0">
                <a:latin typeface="Trebuchet MS"/>
                <a:cs typeface="Trebuchet MS"/>
              </a:rPr>
              <a:t>the small  farmer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125"/>
            <a:ext cx="5147233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45510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42433" y="1057402"/>
            <a:ext cx="132841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59936" y="1057402"/>
            <a:ext cx="132841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8741" y="1057402"/>
            <a:ext cx="132943" cy="240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1999" y="1057275"/>
            <a:ext cx="101803" cy="100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88357" y="1053719"/>
            <a:ext cx="176402" cy="25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8504" y="1053719"/>
            <a:ext cx="176402" cy="25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1145" y="1053719"/>
            <a:ext cx="176390" cy="250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35577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53636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584" y="0"/>
                </a:lnTo>
                <a:lnTo>
                  <a:pt x="227584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82752" y="135381"/>
                </a:lnTo>
                <a:lnTo>
                  <a:pt x="182752" y="187578"/>
                </a:lnTo>
                <a:lnTo>
                  <a:pt x="61340" y="187578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6397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8" y="208533"/>
                </a:lnTo>
                <a:lnTo>
                  <a:pt x="192658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4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7002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2" y="345566"/>
                </a:lnTo>
                <a:lnTo>
                  <a:pt x="109982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37029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81"/>
                </a:lnTo>
                <a:lnTo>
                  <a:pt x="198754" y="135381"/>
                </a:lnTo>
                <a:lnTo>
                  <a:pt x="198754" y="0"/>
                </a:lnTo>
                <a:lnTo>
                  <a:pt x="259460" y="0"/>
                </a:lnTo>
                <a:lnTo>
                  <a:pt x="259460" y="345566"/>
                </a:lnTo>
                <a:lnTo>
                  <a:pt x="198754" y="345566"/>
                </a:lnTo>
                <a:lnTo>
                  <a:pt x="198754" y="189864"/>
                </a:lnTo>
                <a:lnTo>
                  <a:pt x="61340" y="189864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84757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40" y="0"/>
                </a:lnTo>
                <a:lnTo>
                  <a:pt x="256540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6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81980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2" y="0"/>
                </a:moveTo>
                <a:lnTo>
                  <a:pt x="159845" y="11064"/>
                </a:lnTo>
                <a:lnTo>
                  <a:pt x="211963" y="44322"/>
                </a:lnTo>
                <a:lnTo>
                  <a:pt x="245110" y="95758"/>
                </a:lnTo>
                <a:lnTo>
                  <a:pt x="256159" y="161670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9484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845" y="11064"/>
                </a:lnTo>
                <a:lnTo>
                  <a:pt x="211962" y="44322"/>
                </a:lnTo>
                <a:lnTo>
                  <a:pt x="245110" y="95758"/>
                </a:lnTo>
                <a:lnTo>
                  <a:pt x="256159" y="161670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0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8302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40" h="347980">
                <a:moveTo>
                  <a:pt x="92240" y="0"/>
                </a:moveTo>
                <a:lnTo>
                  <a:pt x="159905" y="11064"/>
                </a:lnTo>
                <a:lnTo>
                  <a:pt x="211950" y="44322"/>
                </a:lnTo>
                <a:lnTo>
                  <a:pt x="245125" y="95758"/>
                </a:lnTo>
                <a:lnTo>
                  <a:pt x="256184" y="161670"/>
                </a:lnTo>
                <a:lnTo>
                  <a:pt x="251197" y="218598"/>
                </a:lnTo>
                <a:lnTo>
                  <a:pt x="236237" y="265175"/>
                </a:lnTo>
                <a:lnTo>
                  <a:pt x="211304" y="301402"/>
                </a:lnTo>
                <a:lnTo>
                  <a:pt x="176398" y="327279"/>
                </a:lnTo>
                <a:lnTo>
                  <a:pt x="131520" y="342804"/>
                </a:lnTo>
                <a:lnTo>
                  <a:pt x="76669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75" y="1500"/>
                </a:lnTo>
                <a:lnTo>
                  <a:pt x="59740" y="666"/>
                </a:lnTo>
                <a:lnTo>
                  <a:pt x="79395" y="166"/>
                </a:lnTo>
                <a:lnTo>
                  <a:pt x="9224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9198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5" h="349250">
                <a:moveTo>
                  <a:pt x="95770" y="0"/>
                </a:moveTo>
                <a:lnTo>
                  <a:pt x="153361" y="6359"/>
                </a:lnTo>
                <a:lnTo>
                  <a:pt x="194497" y="25447"/>
                </a:lnTo>
                <a:lnTo>
                  <a:pt x="219178" y="57275"/>
                </a:lnTo>
                <a:lnTo>
                  <a:pt x="227406" y="101854"/>
                </a:lnTo>
                <a:lnTo>
                  <a:pt x="226270" y="116855"/>
                </a:lnTo>
                <a:lnTo>
                  <a:pt x="209232" y="157861"/>
                </a:lnTo>
                <a:lnTo>
                  <a:pt x="176685" y="187328"/>
                </a:lnTo>
                <a:lnTo>
                  <a:pt x="163474" y="193421"/>
                </a:lnTo>
                <a:lnTo>
                  <a:pt x="265620" y="349123"/>
                </a:lnTo>
                <a:lnTo>
                  <a:pt x="194843" y="349123"/>
                </a:lnTo>
                <a:lnTo>
                  <a:pt x="102615" y="206375"/>
                </a:lnTo>
                <a:lnTo>
                  <a:pt x="94962" y="206206"/>
                </a:lnTo>
                <a:lnTo>
                  <a:pt x="85925" y="205882"/>
                </a:lnTo>
                <a:lnTo>
                  <a:pt x="75501" y="205392"/>
                </a:lnTo>
                <a:lnTo>
                  <a:pt x="63690" y="204724"/>
                </a:lnTo>
                <a:lnTo>
                  <a:pt x="63690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41" y="3438"/>
                </a:lnTo>
                <a:lnTo>
                  <a:pt x="12565" y="3095"/>
                </a:lnTo>
                <a:lnTo>
                  <a:pt x="24372" y="2538"/>
                </a:lnTo>
                <a:lnTo>
                  <a:pt x="39865" y="1777"/>
                </a:lnTo>
                <a:lnTo>
                  <a:pt x="56362" y="1017"/>
                </a:lnTo>
                <a:lnTo>
                  <a:pt x="71180" y="460"/>
                </a:lnTo>
                <a:lnTo>
                  <a:pt x="84317" y="117"/>
                </a:lnTo>
                <a:lnTo>
                  <a:pt x="9577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35782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76366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95907" y="100025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19" h="357505">
                <a:moveTo>
                  <a:pt x="175006" y="0"/>
                </a:moveTo>
                <a:lnTo>
                  <a:pt x="202340" y="2139"/>
                </a:lnTo>
                <a:lnTo>
                  <a:pt x="227568" y="8540"/>
                </a:lnTo>
                <a:lnTo>
                  <a:pt x="250676" y="19180"/>
                </a:lnTo>
                <a:lnTo>
                  <a:pt x="271653" y="34036"/>
                </a:lnTo>
                <a:lnTo>
                  <a:pt x="245999" y="83312"/>
                </a:lnTo>
                <a:lnTo>
                  <a:pt x="239831" y="78476"/>
                </a:lnTo>
                <a:lnTo>
                  <a:pt x="232187" y="73675"/>
                </a:lnTo>
                <a:lnTo>
                  <a:pt x="191420" y="56991"/>
                </a:lnTo>
                <a:lnTo>
                  <a:pt x="173609" y="54610"/>
                </a:lnTo>
                <a:lnTo>
                  <a:pt x="149437" y="56757"/>
                </a:lnTo>
                <a:lnTo>
                  <a:pt x="109190" y="74005"/>
                </a:lnTo>
                <a:lnTo>
                  <a:pt x="80182" y="107870"/>
                </a:lnTo>
                <a:lnTo>
                  <a:pt x="65462" y="154162"/>
                </a:lnTo>
                <a:lnTo>
                  <a:pt x="63626" y="181737"/>
                </a:lnTo>
                <a:lnTo>
                  <a:pt x="65436" y="207902"/>
                </a:lnTo>
                <a:lnTo>
                  <a:pt x="79914" y="251995"/>
                </a:lnTo>
                <a:lnTo>
                  <a:pt x="108295" y="284356"/>
                </a:lnTo>
                <a:lnTo>
                  <a:pt x="147625" y="300843"/>
                </a:lnTo>
                <a:lnTo>
                  <a:pt x="171195" y="302895"/>
                </a:lnTo>
                <a:lnTo>
                  <a:pt x="186862" y="301775"/>
                </a:lnTo>
                <a:lnTo>
                  <a:pt x="225170" y="284988"/>
                </a:lnTo>
                <a:lnTo>
                  <a:pt x="225170" y="217043"/>
                </a:lnTo>
                <a:lnTo>
                  <a:pt x="177292" y="217043"/>
                </a:lnTo>
                <a:lnTo>
                  <a:pt x="177292" y="164719"/>
                </a:lnTo>
                <a:lnTo>
                  <a:pt x="286512" y="164719"/>
                </a:lnTo>
                <a:lnTo>
                  <a:pt x="286512" y="319405"/>
                </a:lnTo>
                <a:lnTo>
                  <a:pt x="246578" y="341872"/>
                </a:lnTo>
                <a:lnTo>
                  <a:pt x="195611" y="354885"/>
                </a:lnTo>
                <a:lnTo>
                  <a:pt x="161290" y="357377"/>
                </a:lnTo>
                <a:lnTo>
                  <a:pt x="126069" y="354349"/>
                </a:lnTo>
                <a:lnTo>
                  <a:pt x="67153" y="330053"/>
                </a:lnTo>
                <a:lnTo>
                  <a:pt x="24431" y="282402"/>
                </a:lnTo>
                <a:lnTo>
                  <a:pt x="2714" y="218064"/>
                </a:lnTo>
                <a:lnTo>
                  <a:pt x="0" y="180086"/>
                </a:lnTo>
                <a:lnTo>
                  <a:pt x="2954" y="141960"/>
                </a:lnTo>
                <a:lnTo>
                  <a:pt x="26628" y="76948"/>
                </a:lnTo>
                <a:lnTo>
                  <a:pt x="73136" y="28182"/>
                </a:lnTo>
                <a:lnTo>
                  <a:pt x="136953" y="3139"/>
                </a:lnTo>
                <a:lnTo>
                  <a:pt x="175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25619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85766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90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28344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59" h="357505">
                <a:moveTo>
                  <a:pt x="148640" y="0"/>
                </a:moveTo>
                <a:lnTo>
                  <a:pt x="214363" y="11541"/>
                </a:lnTo>
                <a:lnTo>
                  <a:pt x="262559" y="46227"/>
                </a:lnTo>
                <a:lnTo>
                  <a:pt x="292103" y="101726"/>
                </a:lnTo>
                <a:lnTo>
                  <a:pt x="301929" y="175895"/>
                </a:lnTo>
                <a:lnTo>
                  <a:pt x="299358" y="215542"/>
                </a:lnTo>
                <a:lnTo>
                  <a:pt x="278784" y="281836"/>
                </a:lnTo>
                <a:lnTo>
                  <a:pt x="238042" y="329965"/>
                </a:lnTo>
                <a:lnTo>
                  <a:pt x="179610" y="354453"/>
                </a:lnTo>
                <a:lnTo>
                  <a:pt x="143941" y="357504"/>
                </a:lnTo>
                <a:lnTo>
                  <a:pt x="111146" y="354478"/>
                </a:lnTo>
                <a:lnTo>
                  <a:pt x="57756" y="330233"/>
                </a:lnTo>
                <a:lnTo>
                  <a:pt x="20895" y="282461"/>
                </a:lnTo>
                <a:lnTo>
                  <a:pt x="2321" y="215925"/>
                </a:lnTo>
                <a:lnTo>
                  <a:pt x="0" y="175895"/>
                </a:lnTo>
                <a:lnTo>
                  <a:pt x="2528" y="140440"/>
                </a:lnTo>
                <a:lnTo>
                  <a:pt x="22754" y="78007"/>
                </a:lnTo>
                <a:lnTo>
                  <a:pt x="62383" y="28717"/>
                </a:lnTo>
                <a:lnTo>
                  <a:pt x="116476" y="3190"/>
                </a:lnTo>
                <a:lnTo>
                  <a:pt x="14864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5940" y="1632331"/>
            <a:ext cx="6993890" cy="4781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Farmers have always been </a:t>
            </a:r>
            <a:r>
              <a:rPr sz="2600" dirty="0">
                <a:latin typeface="Trebuchet MS"/>
                <a:cs typeface="Trebuchet MS"/>
              </a:rPr>
              <a:t>subject </a:t>
            </a:r>
            <a:r>
              <a:rPr sz="2600" spc="-5" dirty="0">
                <a:latin typeface="Trebuchet MS"/>
                <a:cs typeface="Trebuchet MS"/>
              </a:rPr>
              <a:t>to </a:t>
            </a:r>
            <a:r>
              <a:rPr sz="2600" dirty="0">
                <a:latin typeface="Trebuchet MS"/>
                <a:cs typeface="Trebuchet MS"/>
              </a:rPr>
              <a:t>the  </a:t>
            </a:r>
            <a:r>
              <a:rPr sz="2600" spc="-5" dirty="0">
                <a:latin typeface="Trebuchet MS"/>
                <a:cs typeface="Trebuchet MS"/>
              </a:rPr>
              <a:t>whims </a:t>
            </a:r>
            <a:r>
              <a:rPr sz="2600" dirty="0">
                <a:latin typeface="Trebuchet MS"/>
                <a:cs typeface="Trebuchet MS"/>
              </a:rPr>
              <a:t>of </a:t>
            </a:r>
            <a:r>
              <a:rPr sz="2600" spc="-5" dirty="0">
                <a:latin typeface="Trebuchet MS"/>
                <a:cs typeface="Trebuchet MS"/>
              </a:rPr>
              <a:t>the </a:t>
            </a:r>
            <a:r>
              <a:rPr sz="2600" spc="-50" dirty="0">
                <a:latin typeface="Trebuchet MS"/>
                <a:cs typeface="Trebuchet MS"/>
              </a:rPr>
              <a:t>weather. </a:t>
            </a:r>
            <a:r>
              <a:rPr sz="2600" spc="-110" dirty="0">
                <a:latin typeface="Trebuchet MS"/>
                <a:cs typeface="Trebuchet MS"/>
              </a:rPr>
              <a:t>Too </a:t>
            </a:r>
            <a:r>
              <a:rPr sz="2600" dirty="0">
                <a:latin typeface="Trebuchet MS"/>
                <a:cs typeface="Trebuchet MS"/>
              </a:rPr>
              <a:t>little rain </a:t>
            </a:r>
            <a:r>
              <a:rPr sz="2600" spc="-5" dirty="0">
                <a:latin typeface="Trebuchet MS"/>
                <a:cs typeface="Trebuchet MS"/>
              </a:rPr>
              <a:t>and </a:t>
            </a:r>
            <a:r>
              <a:rPr sz="2600" dirty="0">
                <a:latin typeface="Trebuchet MS"/>
                <a:cs typeface="Trebuchet MS"/>
              </a:rPr>
              <a:t>a  </a:t>
            </a:r>
            <a:r>
              <a:rPr sz="2600" spc="-5" dirty="0">
                <a:latin typeface="Trebuchet MS"/>
                <a:cs typeface="Trebuchet MS"/>
              </a:rPr>
              <a:t>crop </a:t>
            </a:r>
            <a:r>
              <a:rPr sz="2600" dirty="0">
                <a:latin typeface="Trebuchet MS"/>
                <a:cs typeface="Trebuchet MS"/>
              </a:rPr>
              <a:t>fails </a:t>
            </a:r>
            <a:r>
              <a:rPr sz="2600" spc="-5" dirty="0">
                <a:latin typeface="Trebuchet MS"/>
                <a:cs typeface="Trebuchet MS"/>
              </a:rPr>
              <a:t>too </a:t>
            </a:r>
            <a:r>
              <a:rPr sz="2600" dirty="0">
                <a:latin typeface="Trebuchet MS"/>
                <a:cs typeface="Trebuchet MS"/>
              </a:rPr>
              <a:t>germinate, </a:t>
            </a:r>
            <a:r>
              <a:rPr sz="2600" spc="-5" dirty="0">
                <a:latin typeface="Trebuchet MS"/>
                <a:cs typeface="Trebuchet MS"/>
              </a:rPr>
              <a:t>too much rain and  it drowns.Irrigation has mediated the effect  </a:t>
            </a:r>
            <a:r>
              <a:rPr sz="2600" dirty="0">
                <a:latin typeface="Trebuchet MS"/>
                <a:cs typeface="Trebuchet MS"/>
              </a:rPr>
              <a:t>of </a:t>
            </a:r>
            <a:r>
              <a:rPr sz="2600" spc="-5" dirty="0">
                <a:latin typeface="Trebuchet MS"/>
                <a:cs typeface="Trebuchet MS"/>
              </a:rPr>
              <a:t>drought to </a:t>
            </a:r>
            <a:r>
              <a:rPr sz="2600" dirty="0">
                <a:latin typeface="Trebuchet MS"/>
                <a:cs typeface="Trebuchet MS"/>
              </a:rPr>
              <a:t>a </a:t>
            </a:r>
            <a:r>
              <a:rPr sz="2600" spc="-5" dirty="0">
                <a:latin typeface="Trebuchet MS"/>
                <a:cs typeface="Trebuchet MS"/>
              </a:rPr>
              <a:t>certain extent, but irrigation  can itself cause problems </a:t>
            </a:r>
            <a:r>
              <a:rPr sz="2600" dirty="0">
                <a:latin typeface="Trebuchet MS"/>
                <a:cs typeface="Trebuchet MS"/>
              </a:rPr>
              <a:t>such </a:t>
            </a:r>
            <a:r>
              <a:rPr sz="2600" spc="-5" dirty="0">
                <a:latin typeface="Trebuchet MS"/>
                <a:cs typeface="Trebuchet MS"/>
              </a:rPr>
              <a:t>as lowering of  the water table and salinization </a:t>
            </a:r>
            <a:r>
              <a:rPr sz="2600" dirty="0">
                <a:latin typeface="Trebuchet MS"/>
                <a:cs typeface="Trebuchet MS"/>
              </a:rPr>
              <a:t>of soils. </a:t>
            </a:r>
            <a:r>
              <a:rPr sz="2600" spc="-5" dirty="0">
                <a:latin typeface="Trebuchet MS"/>
                <a:cs typeface="Trebuchet MS"/>
              </a:rPr>
              <a:t>In  the </a:t>
            </a:r>
            <a:r>
              <a:rPr sz="2600" dirty="0">
                <a:latin typeface="Trebuchet MS"/>
                <a:cs typeface="Trebuchet MS"/>
              </a:rPr>
              <a:t>face of changing </a:t>
            </a:r>
            <a:r>
              <a:rPr sz="2600" spc="-5" dirty="0">
                <a:latin typeface="Trebuchet MS"/>
                <a:cs typeface="Trebuchet MS"/>
              </a:rPr>
              <a:t>weather patterns and  climate change, </a:t>
            </a:r>
            <a:r>
              <a:rPr sz="2600" dirty="0">
                <a:latin typeface="Trebuchet MS"/>
                <a:cs typeface="Trebuchet MS"/>
              </a:rPr>
              <a:t>farmers </a:t>
            </a:r>
            <a:r>
              <a:rPr sz="2600" spc="-5" dirty="0">
                <a:latin typeface="Trebuchet MS"/>
                <a:cs typeface="Trebuchet MS"/>
              </a:rPr>
              <a:t>are facing more  challenges than ever as they attempt to  produce food without knowing what the  weather has </a:t>
            </a:r>
            <a:r>
              <a:rPr sz="2600" dirty="0">
                <a:latin typeface="Trebuchet MS"/>
                <a:cs typeface="Trebuchet MS"/>
              </a:rPr>
              <a:t>in store </a:t>
            </a:r>
            <a:r>
              <a:rPr sz="2600" spc="-5" dirty="0">
                <a:latin typeface="Trebuchet MS"/>
                <a:cs typeface="Trebuchet MS"/>
              </a:rPr>
              <a:t>for</a:t>
            </a:r>
            <a:r>
              <a:rPr sz="2600" spc="-3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them.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125"/>
            <a:ext cx="2679877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8741" y="1057402"/>
            <a:ext cx="106997" cy="115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54530" y="1057275"/>
            <a:ext cx="101853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33676" y="1053719"/>
            <a:ext cx="176402" cy="250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65247" y="1006221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5" y="0"/>
                </a:moveTo>
                <a:lnTo>
                  <a:pt x="102107" y="0"/>
                </a:lnTo>
                <a:lnTo>
                  <a:pt x="176910" y="232790"/>
                </a:lnTo>
                <a:lnTo>
                  <a:pt x="250062" y="0"/>
                </a:lnTo>
                <a:lnTo>
                  <a:pt x="282320" y="0"/>
                </a:lnTo>
                <a:lnTo>
                  <a:pt x="352932" y="345820"/>
                </a:lnTo>
                <a:lnTo>
                  <a:pt x="293496" y="345820"/>
                </a:lnTo>
                <a:lnTo>
                  <a:pt x="257555" y="159384"/>
                </a:lnTo>
                <a:lnTo>
                  <a:pt x="188086" y="350265"/>
                </a:lnTo>
                <a:lnTo>
                  <a:pt x="166115" y="350265"/>
                </a:lnTo>
                <a:lnTo>
                  <a:pt x="96519" y="159384"/>
                </a:lnTo>
                <a:lnTo>
                  <a:pt x="59181" y="345820"/>
                </a:lnTo>
                <a:lnTo>
                  <a:pt x="0" y="345820"/>
                </a:lnTo>
                <a:lnTo>
                  <a:pt x="695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68320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1" y="0"/>
                </a:lnTo>
                <a:lnTo>
                  <a:pt x="61341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6" y="233044"/>
                </a:lnTo>
                <a:lnTo>
                  <a:pt x="195326" y="0"/>
                </a:lnTo>
                <a:lnTo>
                  <a:pt x="256540" y="0"/>
                </a:lnTo>
                <a:lnTo>
                  <a:pt x="256540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6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94001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7301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1" y="0"/>
                </a:lnTo>
                <a:lnTo>
                  <a:pt x="61341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5415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4" h="346075">
                <a:moveTo>
                  <a:pt x="0" y="0"/>
                </a:moveTo>
                <a:lnTo>
                  <a:pt x="286118" y="0"/>
                </a:lnTo>
                <a:lnTo>
                  <a:pt x="286118" y="54482"/>
                </a:lnTo>
                <a:lnTo>
                  <a:pt x="171259" y="54482"/>
                </a:lnTo>
                <a:lnTo>
                  <a:pt x="171259" y="345566"/>
                </a:lnTo>
                <a:lnTo>
                  <a:pt x="109931" y="345566"/>
                </a:lnTo>
                <a:lnTo>
                  <a:pt x="10993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1766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60" y="0"/>
                </a:lnTo>
                <a:lnTo>
                  <a:pt x="220560" y="54482"/>
                </a:lnTo>
                <a:lnTo>
                  <a:pt x="61328" y="54482"/>
                </a:lnTo>
                <a:lnTo>
                  <a:pt x="61328" y="135381"/>
                </a:lnTo>
                <a:lnTo>
                  <a:pt x="175501" y="135381"/>
                </a:lnTo>
                <a:lnTo>
                  <a:pt x="175501" y="187578"/>
                </a:lnTo>
                <a:lnTo>
                  <a:pt x="61328" y="187578"/>
                </a:lnTo>
                <a:lnTo>
                  <a:pt x="61328" y="291083"/>
                </a:lnTo>
                <a:lnTo>
                  <a:pt x="217970" y="291083"/>
                </a:lnTo>
                <a:lnTo>
                  <a:pt x="21797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8302" y="1003808"/>
            <a:ext cx="229870" cy="347980"/>
          </a:xfrm>
          <a:custGeom>
            <a:avLst/>
            <a:gdLst/>
            <a:ahLst/>
            <a:cxnLst/>
            <a:rect l="l" t="t" r="r" b="b"/>
            <a:pathLst>
              <a:path w="229870" h="347980">
                <a:moveTo>
                  <a:pt x="71716" y="0"/>
                </a:moveTo>
                <a:lnTo>
                  <a:pt x="109895" y="1571"/>
                </a:lnTo>
                <a:lnTo>
                  <a:pt x="169750" y="14144"/>
                </a:lnTo>
                <a:lnTo>
                  <a:pt x="207993" y="39481"/>
                </a:lnTo>
                <a:lnTo>
                  <a:pt x="226920" y="78724"/>
                </a:lnTo>
                <a:lnTo>
                  <a:pt x="229285" y="103631"/>
                </a:lnTo>
                <a:lnTo>
                  <a:pt x="223681" y="146425"/>
                </a:lnTo>
                <a:lnTo>
                  <a:pt x="206869" y="179710"/>
                </a:lnTo>
                <a:lnTo>
                  <a:pt x="178846" y="203484"/>
                </a:lnTo>
                <a:lnTo>
                  <a:pt x="139612" y="217749"/>
                </a:lnTo>
                <a:lnTo>
                  <a:pt x="89166" y="222503"/>
                </a:lnTo>
                <a:lnTo>
                  <a:pt x="83534" y="222406"/>
                </a:lnTo>
                <a:lnTo>
                  <a:pt x="77019" y="222107"/>
                </a:lnTo>
                <a:lnTo>
                  <a:pt x="69617" y="221593"/>
                </a:lnTo>
                <a:lnTo>
                  <a:pt x="61328" y="220852"/>
                </a:lnTo>
                <a:lnTo>
                  <a:pt x="61328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84" y="1500"/>
                </a:lnTo>
                <a:lnTo>
                  <a:pt x="48598" y="666"/>
                </a:lnTo>
                <a:lnTo>
                  <a:pt x="63341" y="166"/>
                </a:lnTo>
                <a:lnTo>
                  <a:pt x="717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1792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8" y="193421"/>
                </a:lnTo>
                <a:lnTo>
                  <a:pt x="265556" y="349123"/>
                </a:lnTo>
                <a:lnTo>
                  <a:pt x="194818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8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70939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90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940" y="1632331"/>
            <a:ext cx="6964680" cy="438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Agribusiness </a:t>
            </a:r>
            <a:r>
              <a:rPr sz="2600" spc="-5" dirty="0">
                <a:latin typeface="Trebuchet MS"/>
                <a:cs typeface="Trebuchet MS"/>
              </a:rPr>
              <a:t>is completely dependent </a:t>
            </a:r>
            <a:r>
              <a:rPr sz="2600" dirty="0">
                <a:latin typeface="Trebuchet MS"/>
                <a:cs typeface="Trebuchet MS"/>
              </a:rPr>
              <a:t>on  </a:t>
            </a:r>
            <a:r>
              <a:rPr sz="2600" spc="-5" dirty="0">
                <a:latin typeface="Trebuchet MS"/>
                <a:cs typeface="Trebuchet MS"/>
              </a:rPr>
              <a:t>petroleum. </a:t>
            </a:r>
            <a:r>
              <a:rPr sz="2600" dirty="0">
                <a:latin typeface="Trebuchet MS"/>
                <a:cs typeface="Trebuchet MS"/>
              </a:rPr>
              <a:t>farms </a:t>
            </a:r>
            <a:r>
              <a:rPr sz="2600" spc="-5" dirty="0">
                <a:latin typeface="Trebuchet MS"/>
                <a:cs typeface="Trebuchet MS"/>
              </a:rPr>
              <a:t>that can be operated by  </a:t>
            </a:r>
            <a:r>
              <a:rPr sz="2600" dirty="0">
                <a:latin typeface="Trebuchet MS"/>
                <a:cs typeface="Trebuchet MS"/>
              </a:rPr>
              <a:t>hand or </a:t>
            </a:r>
            <a:r>
              <a:rPr sz="2600" spc="-5" dirty="0">
                <a:latin typeface="Trebuchet MS"/>
                <a:cs typeface="Trebuchet MS"/>
              </a:rPr>
              <a:t>with the help </a:t>
            </a:r>
            <a:r>
              <a:rPr sz="2600" dirty="0">
                <a:latin typeface="Trebuchet MS"/>
                <a:cs typeface="Trebuchet MS"/>
              </a:rPr>
              <a:t>of </a:t>
            </a:r>
            <a:r>
              <a:rPr sz="2600" spc="-5" dirty="0">
                <a:latin typeface="Trebuchet MS"/>
                <a:cs typeface="Trebuchet MS"/>
              </a:rPr>
              <a:t>horses, this is as  true for </a:t>
            </a:r>
            <a:r>
              <a:rPr sz="2600" dirty="0">
                <a:latin typeface="Trebuchet MS"/>
                <a:cs typeface="Trebuchet MS"/>
              </a:rPr>
              <a:t>small farms </a:t>
            </a:r>
            <a:r>
              <a:rPr sz="2600" spc="-5" dirty="0">
                <a:latin typeface="Trebuchet MS"/>
                <a:cs typeface="Trebuchet MS"/>
              </a:rPr>
              <a:t>as it is for </a:t>
            </a:r>
            <a:r>
              <a:rPr sz="2600" dirty="0">
                <a:latin typeface="Trebuchet MS"/>
                <a:cs typeface="Trebuchet MS"/>
              </a:rPr>
              <a:t>large ones,  </a:t>
            </a:r>
            <a:r>
              <a:rPr sz="2600" spc="-5" dirty="0">
                <a:latin typeface="Trebuchet MS"/>
                <a:cs typeface="Trebuchet MS"/>
              </a:rPr>
              <a:t>because </a:t>
            </a:r>
            <a:r>
              <a:rPr sz="2600" dirty="0">
                <a:latin typeface="Trebuchet MS"/>
                <a:cs typeface="Trebuchet MS"/>
              </a:rPr>
              <a:t>virtually </a:t>
            </a:r>
            <a:r>
              <a:rPr sz="2600" spc="-5" dirty="0">
                <a:latin typeface="Trebuchet MS"/>
                <a:cs typeface="Trebuchet MS"/>
              </a:rPr>
              <a:t>all commercial </a:t>
            </a:r>
            <a:r>
              <a:rPr sz="2600" dirty="0">
                <a:latin typeface="Trebuchet MS"/>
                <a:cs typeface="Trebuchet MS"/>
              </a:rPr>
              <a:t>farms </a:t>
            </a:r>
            <a:r>
              <a:rPr sz="2600" spc="-5" dirty="0">
                <a:latin typeface="Trebuchet MS"/>
                <a:cs typeface="Trebuchet MS"/>
              </a:rPr>
              <a:t>use  tractors and petroleum-derived fertilizers  and pesticides.if petroleum availability  becomes unreliable---small farmers will be  </a:t>
            </a:r>
            <a:r>
              <a:rPr sz="2600" dirty="0">
                <a:latin typeface="Trebuchet MS"/>
                <a:cs typeface="Trebuchet MS"/>
              </a:rPr>
              <a:t>facing </a:t>
            </a:r>
            <a:r>
              <a:rPr sz="2600" spc="-5" dirty="0">
                <a:latin typeface="Trebuchet MS"/>
                <a:cs typeface="Trebuchet MS"/>
              </a:rPr>
              <a:t>very serious challenges to their ability  to maintain food production and to support  themselves.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252"/>
            <a:ext cx="4386757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82771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0491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35"/>
                </a:lnTo>
                <a:lnTo>
                  <a:pt x="83032" y="127635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4916" y="1057402"/>
            <a:ext cx="132841" cy="240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06010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3657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8" y="208533"/>
                </a:lnTo>
                <a:lnTo>
                  <a:pt x="192658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4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84245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8" y="208533"/>
                </a:lnTo>
                <a:lnTo>
                  <a:pt x="192658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4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9925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2" y="291083"/>
                </a:lnTo>
                <a:lnTo>
                  <a:pt x="217932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83535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2" y="54482"/>
                </a:lnTo>
                <a:lnTo>
                  <a:pt x="171322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2060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1" y="0"/>
                </a:lnTo>
                <a:lnTo>
                  <a:pt x="220471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5360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1326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89" y="0"/>
                </a:lnTo>
                <a:lnTo>
                  <a:pt x="192709" y="208533"/>
                </a:lnTo>
                <a:lnTo>
                  <a:pt x="192709" y="0"/>
                </a:lnTo>
                <a:lnTo>
                  <a:pt x="251637" y="0"/>
                </a:lnTo>
                <a:lnTo>
                  <a:pt x="251637" y="350265"/>
                </a:lnTo>
                <a:lnTo>
                  <a:pt x="226745" y="350265"/>
                </a:lnTo>
                <a:lnTo>
                  <a:pt x="58978" y="131571"/>
                </a:lnTo>
                <a:lnTo>
                  <a:pt x="58978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8302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28" y="0"/>
                </a:lnTo>
                <a:lnTo>
                  <a:pt x="61328" y="291083"/>
                </a:lnTo>
                <a:lnTo>
                  <a:pt x="217500" y="291083"/>
                </a:lnTo>
                <a:lnTo>
                  <a:pt x="21750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34464" y="1003808"/>
            <a:ext cx="256540" cy="347980"/>
          </a:xfrm>
          <a:custGeom>
            <a:avLst/>
            <a:gdLst/>
            <a:ahLst/>
            <a:cxnLst/>
            <a:rect l="l" t="t" r="r" b="b"/>
            <a:pathLst>
              <a:path w="256539" h="347980">
                <a:moveTo>
                  <a:pt x="92201" y="0"/>
                </a:moveTo>
                <a:lnTo>
                  <a:pt x="159845" y="11064"/>
                </a:lnTo>
                <a:lnTo>
                  <a:pt x="211962" y="44322"/>
                </a:lnTo>
                <a:lnTo>
                  <a:pt x="245109" y="95758"/>
                </a:lnTo>
                <a:lnTo>
                  <a:pt x="256159" y="161670"/>
                </a:lnTo>
                <a:lnTo>
                  <a:pt x="251173" y="218598"/>
                </a:lnTo>
                <a:lnTo>
                  <a:pt x="236215" y="265175"/>
                </a:lnTo>
                <a:lnTo>
                  <a:pt x="211280" y="301402"/>
                </a:lnTo>
                <a:lnTo>
                  <a:pt x="176365" y="327279"/>
                </a:lnTo>
                <a:lnTo>
                  <a:pt x="131466" y="342804"/>
                </a:lnTo>
                <a:lnTo>
                  <a:pt x="76581" y="347979"/>
                </a:lnTo>
                <a:lnTo>
                  <a:pt x="0" y="347979"/>
                </a:lnTo>
                <a:lnTo>
                  <a:pt x="0" y="2666"/>
                </a:lnTo>
                <a:lnTo>
                  <a:pt x="33266" y="1500"/>
                </a:lnTo>
                <a:lnTo>
                  <a:pt x="59721" y="666"/>
                </a:lnTo>
                <a:lnTo>
                  <a:pt x="79367" y="166"/>
                </a:lnTo>
                <a:lnTo>
                  <a:pt x="9220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73042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5" y="0"/>
                </a:moveTo>
                <a:lnTo>
                  <a:pt x="164719" y="0"/>
                </a:lnTo>
                <a:lnTo>
                  <a:pt x="303657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0801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56" y="0"/>
                </a:moveTo>
                <a:lnTo>
                  <a:pt x="164655" y="0"/>
                </a:lnTo>
                <a:lnTo>
                  <a:pt x="303593" y="350265"/>
                </a:lnTo>
                <a:lnTo>
                  <a:pt x="235889" y="350265"/>
                </a:lnTo>
                <a:lnTo>
                  <a:pt x="210654" y="280162"/>
                </a:lnTo>
                <a:lnTo>
                  <a:pt x="92227" y="280162"/>
                </a:lnTo>
                <a:lnTo>
                  <a:pt x="68173" y="350265"/>
                </a:lnTo>
                <a:lnTo>
                  <a:pt x="0" y="350265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15890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16758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6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69870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6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5940" y="1596593"/>
            <a:ext cx="6946900" cy="4647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ts val="2740"/>
              </a:lnSpc>
              <a:spcBef>
                <a:spcPts val="10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Landless </a:t>
            </a:r>
            <a:r>
              <a:rPr sz="2400" spc="-50" dirty="0">
                <a:latin typeface="Trebuchet MS"/>
                <a:cs typeface="Trebuchet MS"/>
              </a:rPr>
              <a:t>Tenants </a:t>
            </a:r>
            <a:r>
              <a:rPr sz="2400" spc="-5" dirty="0">
                <a:latin typeface="Trebuchet MS"/>
                <a:cs typeface="Trebuchet MS"/>
              </a:rPr>
              <a:t>and </a:t>
            </a:r>
            <a:r>
              <a:rPr sz="2400" dirty="0">
                <a:latin typeface="Trebuchet MS"/>
                <a:cs typeface="Trebuchet MS"/>
              </a:rPr>
              <a:t>Small-Owners</a:t>
            </a:r>
            <a:r>
              <a:rPr sz="2400" spc="4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Scheme</a:t>
            </a:r>
            <a:endParaRPr sz="2400">
              <a:latin typeface="Trebuchet MS"/>
              <a:cs typeface="Trebuchet MS"/>
            </a:endParaRPr>
          </a:p>
          <a:p>
            <a:pPr marL="286385">
              <a:lnSpc>
                <a:spcPts val="2740"/>
              </a:lnSpc>
            </a:pPr>
            <a:r>
              <a:rPr sz="2400" spc="-10" dirty="0">
                <a:latin typeface="Trebuchet MS"/>
                <a:cs typeface="Trebuchet MS"/>
              </a:rPr>
              <a:t>(Statement </a:t>
            </a:r>
            <a:r>
              <a:rPr sz="2400" dirty="0">
                <a:latin typeface="Trebuchet MS"/>
                <a:cs typeface="Trebuchet MS"/>
              </a:rPr>
              <a:t>of </a:t>
            </a:r>
            <a:r>
              <a:rPr sz="2400" spc="-5" dirty="0">
                <a:latin typeface="Trebuchet MS"/>
                <a:cs typeface="Trebuchet MS"/>
              </a:rPr>
              <a:t>Conditions), 31 March</a:t>
            </a:r>
            <a:r>
              <a:rPr sz="2400" spc="8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1986.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20" dirty="0">
                <a:latin typeface="Trebuchet MS"/>
                <a:cs typeface="Trebuchet MS"/>
              </a:rPr>
              <a:t>Pakistan. </a:t>
            </a:r>
            <a:r>
              <a:rPr sz="2400" spc="-5" dirty="0">
                <a:latin typeface="Trebuchet MS"/>
                <a:cs typeface="Trebuchet MS"/>
              </a:rPr>
              <a:t>Punjab, </a:t>
            </a:r>
            <a:r>
              <a:rPr sz="2400" dirty="0">
                <a:latin typeface="Trebuchet MS"/>
                <a:cs typeface="Trebuchet MS"/>
              </a:rPr>
              <a:t>Annu </a:t>
            </a:r>
            <a:r>
              <a:rPr sz="2400" spc="-40" dirty="0">
                <a:latin typeface="Trebuchet MS"/>
                <a:cs typeface="Trebuchet MS"/>
              </a:rPr>
              <a:t>Rev </a:t>
            </a:r>
            <a:r>
              <a:rPr sz="2400" spc="-25" dirty="0">
                <a:latin typeface="Trebuchet MS"/>
                <a:cs typeface="Trebuchet MS"/>
              </a:rPr>
              <a:t>Popul </a:t>
            </a:r>
            <a:r>
              <a:rPr sz="2400" spc="-70" dirty="0">
                <a:latin typeface="Trebuchet MS"/>
                <a:cs typeface="Trebuchet MS"/>
              </a:rPr>
              <a:t>Law.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1988.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Show </a:t>
            </a:r>
            <a:r>
              <a:rPr sz="2400" dirty="0">
                <a:latin typeface="Trebuchet MS"/>
                <a:cs typeface="Trebuchet MS"/>
              </a:rPr>
              <a:t>full</a:t>
            </a:r>
            <a:r>
              <a:rPr sz="2400" spc="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citation</a:t>
            </a:r>
            <a:endParaRPr sz="24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</a:tabLst>
            </a:pPr>
            <a:r>
              <a:rPr sz="2400" spc="-5" dirty="0">
                <a:latin typeface="Trebuchet MS"/>
                <a:cs typeface="Trebuchet MS"/>
              </a:rPr>
              <a:t>Abstract</a:t>
            </a:r>
            <a:endParaRPr sz="2400">
              <a:latin typeface="Trebuchet MS"/>
              <a:cs typeface="Trebuchet MS"/>
            </a:endParaRPr>
          </a:p>
          <a:p>
            <a:pPr marL="286385" marR="5080" indent="-274320">
              <a:lnSpc>
                <a:spcPct val="90000"/>
              </a:lnSpc>
              <a:spcBef>
                <a:spcPts val="605"/>
              </a:spcBef>
              <a:buClr>
                <a:srgbClr val="B03E9A"/>
              </a:buClr>
              <a:buSzPct val="72916"/>
              <a:buFont typeface="Wingdings 2"/>
              <a:buChar char=""/>
              <a:tabLst>
                <a:tab pos="287020" algn="l"/>
                <a:tab pos="4337685" algn="l"/>
              </a:tabLst>
            </a:pPr>
            <a:r>
              <a:rPr sz="2400" dirty="0">
                <a:latin typeface="Trebuchet MS"/>
                <a:cs typeface="Trebuchet MS"/>
              </a:rPr>
              <a:t>This Statement of </a:t>
            </a:r>
            <a:r>
              <a:rPr sz="2400" spc="-5" dirty="0">
                <a:latin typeface="Trebuchet MS"/>
                <a:cs typeface="Trebuchet MS"/>
              </a:rPr>
              <a:t>the Government </a:t>
            </a:r>
            <a:r>
              <a:rPr sz="2400" dirty="0">
                <a:latin typeface="Trebuchet MS"/>
                <a:cs typeface="Trebuchet MS"/>
              </a:rPr>
              <a:t>of </a:t>
            </a:r>
            <a:r>
              <a:rPr sz="2400" spc="-5" dirty="0">
                <a:latin typeface="Trebuchet MS"/>
                <a:cs typeface="Trebuchet MS"/>
              </a:rPr>
              <a:t>the  Punjab, </a:t>
            </a:r>
            <a:r>
              <a:rPr sz="2400" spc="-20" dirty="0">
                <a:latin typeface="Trebuchet MS"/>
                <a:cs typeface="Trebuchet MS"/>
              </a:rPr>
              <a:t>Pakistan, </a:t>
            </a:r>
            <a:r>
              <a:rPr sz="2400" spc="-5" dirty="0">
                <a:latin typeface="Trebuchet MS"/>
                <a:cs typeface="Trebuchet MS"/>
              </a:rPr>
              <a:t>provides that </a:t>
            </a:r>
            <a:r>
              <a:rPr sz="2400" dirty="0">
                <a:latin typeface="Trebuchet MS"/>
                <a:cs typeface="Trebuchet MS"/>
              </a:rPr>
              <a:t>"a </a:t>
            </a:r>
            <a:r>
              <a:rPr sz="2400" spc="-5" dirty="0">
                <a:latin typeface="Trebuchet MS"/>
                <a:cs typeface="Trebuchet MS"/>
              </a:rPr>
              <a:t>landless  tenant </a:t>
            </a:r>
            <a:r>
              <a:rPr sz="2400" dirty="0">
                <a:latin typeface="Trebuchet MS"/>
                <a:cs typeface="Trebuchet MS"/>
              </a:rPr>
              <a:t>or </a:t>
            </a:r>
            <a:r>
              <a:rPr sz="2400" spc="-5" dirty="0">
                <a:latin typeface="Trebuchet MS"/>
                <a:cs typeface="Trebuchet MS"/>
              </a:rPr>
              <a:t>self-cultivator not </a:t>
            </a:r>
            <a:r>
              <a:rPr sz="2400" dirty="0">
                <a:latin typeface="Trebuchet MS"/>
                <a:cs typeface="Trebuchet MS"/>
              </a:rPr>
              <a:t>owning </a:t>
            </a:r>
            <a:r>
              <a:rPr sz="2400" spc="-5" dirty="0">
                <a:latin typeface="Trebuchet MS"/>
                <a:cs typeface="Trebuchet MS"/>
              </a:rPr>
              <a:t>more than  four acres </a:t>
            </a:r>
            <a:r>
              <a:rPr sz="2400" dirty="0">
                <a:latin typeface="Trebuchet MS"/>
                <a:cs typeface="Trebuchet MS"/>
              </a:rPr>
              <a:t>of </a:t>
            </a:r>
            <a:r>
              <a:rPr sz="2400" spc="-5" dirty="0">
                <a:latin typeface="Trebuchet MS"/>
                <a:cs typeface="Trebuchet MS"/>
              </a:rPr>
              <a:t>agricultural </a:t>
            </a:r>
            <a:r>
              <a:rPr sz="2400" dirty="0">
                <a:latin typeface="Trebuchet MS"/>
                <a:cs typeface="Trebuchet MS"/>
              </a:rPr>
              <a:t>land </a:t>
            </a:r>
            <a:r>
              <a:rPr sz="2400" spc="-5" dirty="0">
                <a:latin typeface="Trebuchet MS"/>
                <a:cs typeface="Trebuchet MS"/>
              </a:rPr>
              <a:t>shown as </a:t>
            </a:r>
            <a:r>
              <a:rPr sz="2400" dirty="0">
                <a:latin typeface="Trebuchet MS"/>
                <a:cs typeface="Trebuchet MS"/>
              </a:rPr>
              <a:t>such for  </a:t>
            </a:r>
            <a:r>
              <a:rPr sz="2400" spc="-5" dirty="0">
                <a:latin typeface="Trebuchet MS"/>
                <a:cs typeface="Trebuchet MS"/>
              </a:rPr>
              <a:t>any two</a:t>
            </a:r>
            <a:r>
              <a:rPr sz="2400" spc="2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continuous</a:t>
            </a:r>
            <a:r>
              <a:rPr sz="2400" spc="4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harvests	will be eligible </a:t>
            </a:r>
            <a:r>
              <a:rPr sz="2400" dirty="0">
                <a:latin typeface="Trebuchet MS"/>
                <a:cs typeface="Trebuchet MS"/>
              </a:rPr>
              <a:t>for  </a:t>
            </a:r>
            <a:r>
              <a:rPr sz="2400" spc="-10" dirty="0">
                <a:latin typeface="Trebuchet MS"/>
                <a:cs typeface="Trebuchet MS"/>
              </a:rPr>
              <a:t>allotment </a:t>
            </a:r>
            <a:r>
              <a:rPr sz="2400" dirty="0">
                <a:latin typeface="Trebuchet MS"/>
                <a:cs typeface="Trebuchet MS"/>
              </a:rPr>
              <a:t>of land </a:t>
            </a:r>
            <a:r>
              <a:rPr sz="2400" spc="-10" dirty="0">
                <a:latin typeface="Trebuchet MS"/>
                <a:cs typeface="Trebuchet MS"/>
              </a:rPr>
              <a:t>under </a:t>
            </a:r>
            <a:r>
              <a:rPr sz="2400" spc="-5" dirty="0">
                <a:latin typeface="Trebuchet MS"/>
                <a:cs typeface="Trebuchet MS"/>
              </a:rPr>
              <a:t>this Scheme." </a:t>
            </a:r>
            <a:r>
              <a:rPr sz="2400" dirty="0">
                <a:latin typeface="Trebuchet MS"/>
                <a:cs typeface="Trebuchet MS"/>
              </a:rPr>
              <a:t>Such  </a:t>
            </a:r>
            <a:r>
              <a:rPr sz="2400" spc="-5" dirty="0">
                <a:latin typeface="Trebuchet MS"/>
                <a:cs typeface="Trebuchet MS"/>
              </a:rPr>
              <a:t>persons may </a:t>
            </a:r>
            <a:r>
              <a:rPr sz="2400" dirty="0">
                <a:latin typeface="Trebuchet MS"/>
                <a:cs typeface="Trebuchet MS"/>
              </a:rPr>
              <a:t>receive from </a:t>
            </a:r>
            <a:r>
              <a:rPr sz="2400" spc="-5" dirty="0">
                <a:latin typeface="Trebuchet MS"/>
                <a:cs typeface="Trebuchet MS"/>
              </a:rPr>
              <a:t>between eight to 12.5  acres </a:t>
            </a:r>
            <a:r>
              <a:rPr sz="2400" dirty="0">
                <a:latin typeface="Trebuchet MS"/>
                <a:cs typeface="Trebuchet MS"/>
              </a:rPr>
              <a:t>of land </a:t>
            </a:r>
            <a:r>
              <a:rPr sz="2400" spc="-10" dirty="0">
                <a:latin typeface="Trebuchet MS"/>
                <a:cs typeface="Trebuchet MS"/>
              </a:rPr>
              <a:t>depending </a:t>
            </a:r>
            <a:r>
              <a:rPr sz="2400" dirty="0">
                <a:latin typeface="Trebuchet MS"/>
                <a:cs typeface="Trebuchet MS"/>
              </a:rPr>
              <a:t>on </a:t>
            </a:r>
            <a:r>
              <a:rPr sz="2400" spc="-5" dirty="0">
                <a:latin typeface="Trebuchet MS"/>
                <a:cs typeface="Trebuchet MS"/>
              </a:rPr>
              <a:t>the type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land.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01" y="1000125"/>
            <a:ext cx="4752936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24045" y="1184655"/>
            <a:ext cx="109981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32707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3791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35"/>
                </a:lnTo>
                <a:lnTo>
                  <a:pt x="83032" y="127635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40075" y="1057275"/>
            <a:ext cx="101853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54219" y="1057275"/>
            <a:ext cx="101853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2039" y="1057275"/>
            <a:ext cx="101841" cy="100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97857" y="1053719"/>
            <a:ext cx="176402" cy="25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4045" y="1053464"/>
            <a:ext cx="91312" cy="866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0569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3" y="291083"/>
                </a:lnTo>
                <a:lnTo>
                  <a:pt x="217423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72992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4" y="135381"/>
                </a:lnTo>
                <a:lnTo>
                  <a:pt x="175514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7932" y="291083"/>
                </a:lnTo>
                <a:lnTo>
                  <a:pt x="217932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49676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1" y="0"/>
                </a:lnTo>
                <a:lnTo>
                  <a:pt x="61341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40" y="0"/>
                </a:lnTo>
                <a:lnTo>
                  <a:pt x="256540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3286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22373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94713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1" y="0"/>
                </a:lnTo>
                <a:lnTo>
                  <a:pt x="61341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66088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63592" y="1003172"/>
            <a:ext cx="233679" cy="348615"/>
          </a:xfrm>
          <a:custGeom>
            <a:avLst/>
            <a:gdLst/>
            <a:ahLst/>
            <a:cxnLst/>
            <a:rect l="l" t="t" r="r" b="b"/>
            <a:pathLst>
              <a:path w="233679" h="348615">
                <a:moveTo>
                  <a:pt x="97790" y="0"/>
                </a:moveTo>
                <a:lnTo>
                  <a:pt x="145748" y="5730"/>
                </a:lnTo>
                <a:lnTo>
                  <a:pt x="181991" y="22987"/>
                </a:lnTo>
                <a:lnTo>
                  <a:pt x="210333" y="68546"/>
                </a:lnTo>
                <a:lnTo>
                  <a:pt x="212217" y="88646"/>
                </a:lnTo>
                <a:lnTo>
                  <a:pt x="209504" y="108126"/>
                </a:lnTo>
                <a:lnTo>
                  <a:pt x="201374" y="125428"/>
                </a:lnTo>
                <a:lnTo>
                  <a:pt x="187838" y="140563"/>
                </a:lnTo>
                <a:lnTo>
                  <a:pt x="168910" y="153542"/>
                </a:lnTo>
                <a:lnTo>
                  <a:pt x="197080" y="167739"/>
                </a:lnTo>
                <a:lnTo>
                  <a:pt x="217201" y="187864"/>
                </a:lnTo>
                <a:lnTo>
                  <a:pt x="229274" y="213943"/>
                </a:lnTo>
                <a:lnTo>
                  <a:pt x="233299" y="245999"/>
                </a:lnTo>
                <a:lnTo>
                  <a:pt x="231062" y="268386"/>
                </a:lnTo>
                <a:lnTo>
                  <a:pt x="213207" y="305827"/>
                </a:lnTo>
                <a:lnTo>
                  <a:pt x="178512" y="333023"/>
                </a:lnTo>
                <a:lnTo>
                  <a:pt x="132550" y="346878"/>
                </a:lnTo>
                <a:lnTo>
                  <a:pt x="105664" y="348614"/>
                </a:lnTo>
                <a:lnTo>
                  <a:pt x="0" y="348614"/>
                </a:lnTo>
                <a:lnTo>
                  <a:pt x="0" y="3301"/>
                </a:lnTo>
                <a:lnTo>
                  <a:pt x="32263" y="1821"/>
                </a:lnTo>
                <a:lnTo>
                  <a:pt x="59324" y="793"/>
                </a:lnTo>
                <a:lnTo>
                  <a:pt x="81170" y="194"/>
                </a:lnTo>
                <a:lnTo>
                  <a:pt x="977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91480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8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7" y="349123"/>
                </a:lnTo>
                <a:lnTo>
                  <a:pt x="194818" y="349123"/>
                </a:lnTo>
                <a:lnTo>
                  <a:pt x="102616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7" y="204724"/>
                </a:lnTo>
                <a:lnTo>
                  <a:pt x="63627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8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77336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4"/>
                </a:lnTo>
                <a:lnTo>
                  <a:pt x="226188" y="116855"/>
                </a:lnTo>
                <a:lnTo>
                  <a:pt x="209168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7" y="349123"/>
                </a:lnTo>
                <a:lnTo>
                  <a:pt x="194817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69238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5" h="349250">
                <a:moveTo>
                  <a:pt x="95770" y="0"/>
                </a:moveTo>
                <a:lnTo>
                  <a:pt x="153373" y="6359"/>
                </a:lnTo>
                <a:lnTo>
                  <a:pt x="194498" y="25447"/>
                </a:lnTo>
                <a:lnTo>
                  <a:pt x="219162" y="57275"/>
                </a:lnTo>
                <a:lnTo>
                  <a:pt x="227380" y="101854"/>
                </a:lnTo>
                <a:lnTo>
                  <a:pt x="226239" y="116855"/>
                </a:lnTo>
                <a:lnTo>
                  <a:pt x="209219" y="157861"/>
                </a:lnTo>
                <a:lnTo>
                  <a:pt x="176715" y="187328"/>
                </a:lnTo>
                <a:lnTo>
                  <a:pt x="163499" y="193421"/>
                </a:lnTo>
                <a:lnTo>
                  <a:pt x="265607" y="349123"/>
                </a:lnTo>
                <a:lnTo>
                  <a:pt x="194868" y="349123"/>
                </a:lnTo>
                <a:lnTo>
                  <a:pt x="102666" y="206375"/>
                </a:lnTo>
                <a:lnTo>
                  <a:pt x="94983" y="206206"/>
                </a:lnTo>
                <a:lnTo>
                  <a:pt x="85931" y="205882"/>
                </a:lnTo>
                <a:lnTo>
                  <a:pt x="75502" y="205392"/>
                </a:lnTo>
                <a:lnTo>
                  <a:pt x="63690" y="204724"/>
                </a:lnTo>
                <a:lnTo>
                  <a:pt x="63690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41" y="3438"/>
                </a:lnTo>
                <a:lnTo>
                  <a:pt x="12565" y="3095"/>
                </a:lnTo>
                <a:lnTo>
                  <a:pt x="24372" y="2538"/>
                </a:lnTo>
                <a:lnTo>
                  <a:pt x="39865" y="1777"/>
                </a:lnTo>
                <a:lnTo>
                  <a:pt x="56362" y="1017"/>
                </a:lnTo>
                <a:lnTo>
                  <a:pt x="71180" y="460"/>
                </a:lnTo>
                <a:lnTo>
                  <a:pt x="84317" y="117"/>
                </a:lnTo>
                <a:lnTo>
                  <a:pt x="9577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22978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5" y="0"/>
                </a:moveTo>
                <a:lnTo>
                  <a:pt x="164719" y="0"/>
                </a:lnTo>
                <a:lnTo>
                  <a:pt x="303657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4101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56" y="0"/>
                </a:moveTo>
                <a:lnTo>
                  <a:pt x="164655" y="0"/>
                </a:lnTo>
                <a:lnTo>
                  <a:pt x="303593" y="350265"/>
                </a:lnTo>
                <a:lnTo>
                  <a:pt x="235889" y="350265"/>
                </a:lnTo>
                <a:lnTo>
                  <a:pt x="210654" y="280162"/>
                </a:lnTo>
                <a:lnTo>
                  <a:pt x="92227" y="280162"/>
                </a:lnTo>
                <a:lnTo>
                  <a:pt x="68173" y="350265"/>
                </a:lnTo>
                <a:lnTo>
                  <a:pt x="0" y="350265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82547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1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8" y="24384"/>
                </a:lnTo>
                <a:lnTo>
                  <a:pt x="228091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2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7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79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4" y="267970"/>
                </a:lnTo>
                <a:lnTo>
                  <a:pt x="262509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7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8116" y="100025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19" h="357505">
                <a:moveTo>
                  <a:pt x="175031" y="0"/>
                </a:moveTo>
                <a:lnTo>
                  <a:pt x="202393" y="2139"/>
                </a:lnTo>
                <a:lnTo>
                  <a:pt x="227634" y="8540"/>
                </a:lnTo>
                <a:lnTo>
                  <a:pt x="250751" y="19180"/>
                </a:lnTo>
                <a:lnTo>
                  <a:pt x="271741" y="34036"/>
                </a:lnTo>
                <a:lnTo>
                  <a:pt x="246037" y="83312"/>
                </a:lnTo>
                <a:lnTo>
                  <a:pt x="239871" y="78476"/>
                </a:lnTo>
                <a:lnTo>
                  <a:pt x="232233" y="73675"/>
                </a:lnTo>
                <a:lnTo>
                  <a:pt x="191487" y="56991"/>
                </a:lnTo>
                <a:lnTo>
                  <a:pt x="173621" y="54610"/>
                </a:lnTo>
                <a:lnTo>
                  <a:pt x="149485" y="56757"/>
                </a:lnTo>
                <a:lnTo>
                  <a:pt x="109265" y="74005"/>
                </a:lnTo>
                <a:lnTo>
                  <a:pt x="80278" y="107870"/>
                </a:lnTo>
                <a:lnTo>
                  <a:pt x="65533" y="154162"/>
                </a:lnTo>
                <a:lnTo>
                  <a:pt x="63690" y="181737"/>
                </a:lnTo>
                <a:lnTo>
                  <a:pt x="65495" y="207902"/>
                </a:lnTo>
                <a:lnTo>
                  <a:pt x="79940" y="251995"/>
                </a:lnTo>
                <a:lnTo>
                  <a:pt x="108337" y="284356"/>
                </a:lnTo>
                <a:lnTo>
                  <a:pt x="147675" y="300843"/>
                </a:lnTo>
                <a:lnTo>
                  <a:pt x="171259" y="302895"/>
                </a:lnTo>
                <a:lnTo>
                  <a:pt x="186930" y="301775"/>
                </a:lnTo>
                <a:lnTo>
                  <a:pt x="225272" y="284988"/>
                </a:lnTo>
                <a:lnTo>
                  <a:pt x="225272" y="217043"/>
                </a:lnTo>
                <a:lnTo>
                  <a:pt x="177393" y="217043"/>
                </a:lnTo>
                <a:lnTo>
                  <a:pt x="177393" y="164719"/>
                </a:lnTo>
                <a:lnTo>
                  <a:pt x="286613" y="164719"/>
                </a:lnTo>
                <a:lnTo>
                  <a:pt x="286613" y="319405"/>
                </a:lnTo>
                <a:lnTo>
                  <a:pt x="246601" y="341872"/>
                </a:lnTo>
                <a:lnTo>
                  <a:pt x="195641" y="354885"/>
                </a:lnTo>
                <a:lnTo>
                  <a:pt x="161353" y="357377"/>
                </a:lnTo>
                <a:lnTo>
                  <a:pt x="126122" y="354349"/>
                </a:lnTo>
                <a:lnTo>
                  <a:pt x="67209" y="330053"/>
                </a:lnTo>
                <a:lnTo>
                  <a:pt x="24479" y="282402"/>
                </a:lnTo>
                <a:lnTo>
                  <a:pt x="2719" y="218064"/>
                </a:lnTo>
                <a:lnTo>
                  <a:pt x="0" y="180086"/>
                </a:lnTo>
                <a:lnTo>
                  <a:pt x="2962" y="141960"/>
                </a:lnTo>
                <a:lnTo>
                  <a:pt x="26665" y="76948"/>
                </a:lnTo>
                <a:lnTo>
                  <a:pt x="73166" y="28182"/>
                </a:lnTo>
                <a:lnTo>
                  <a:pt x="136979" y="3139"/>
                </a:lnTo>
                <a:lnTo>
                  <a:pt x="17503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35119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5940" y="1556740"/>
            <a:ext cx="7035800" cy="39731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According to National Commission </a:t>
            </a:r>
            <a:r>
              <a:rPr sz="2600" dirty="0">
                <a:latin typeface="Trebuchet MS"/>
                <a:cs typeface="Trebuchet MS"/>
              </a:rPr>
              <a:t>on </a:t>
            </a:r>
            <a:r>
              <a:rPr sz="2600" spc="-5" dirty="0">
                <a:latin typeface="Trebuchet MS"/>
                <a:cs typeface="Trebuchet MS"/>
              </a:rPr>
              <a:t>Labor:</a:t>
            </a:r>
            <a:endParaRPr sz="2600">
              <a:latin typeface="Trebuchet MS"/>
              <a:cs typeface="Trebuchet MS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b="1" dirty="0">
                <a:latin typeface="Trebuchet MS"/>
                <a:cs typeface="Trebuchet MS"/>
              </a:rPr>
              <a:t>“ an </a:t>
            </a:r>
            <a:r>
              <a:rPr sz="2600" b="1" spc="-10" dirty="0">
                <a:latin typeface="Trebuchet MS"/>
                <a:cs typeface="Trebuchet MS"/>
              </a:rPr>
              <a:t>agricultural </a:t>
            </a:r>
            <a:r>
              <a:rPr sz="2600" b="1" dirty="0">
                <a:latin typeface="Trebuchet MS"/>
                <a:cs typeface="Trebuchet MS"/>
              </a:rPr>
              <a:t>labor </a:t>
            </a:r>
            <a:r>
              <a:rPr sz="2600" b="1" spc="-5" dirty="0">
                <a:latin typeface="Trebuchet MS"/>
                <a:cs typeface="Trebuchet MS"/>
              </a:rPr>
              <a:t>is </a:t>
            </a:r>
            <a:r>
              <a:rPr sz="2600" b="1" dirty="0">
                <a:latin typeface="Trebuchet MS"/>
                <a:cs typeface="Trebuchet MS"/>
              </a:rPr>
              <a:t>one who basically  unskilled and unorganized and has little</a:t>
            </a:r>
            <a:r>
              <a:rPr sz="2600" b="1" spc="-85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for  his livelihood, other </a:t>
            </a:r>
            <a:r>
              <a:rPr sz="2600" b="1" spc="-5" dirty="0">
                <a:latin typeface="Trebuchet MS"/>
                <a:cs typeface="Trebuchet MS"/>
              </a:rPr>
              <a:t>than </a:t>
            </a:r>
            <a:r>
              <a:rPr sz="2600" b="1" dirty="0">
                <a:latin typeface="Trebuchet MS"/>
                <a:cs typeface="Trebuchet MS"/>
              </a:rPr>
              <a:t>personal</a:t>
            </a:r>
            <a:r>
              <a:rPr sz="2600" b="1" spc="-65" dirty="0">
                <a:latin typeface="Trebuchet MS"/>
                <a:cs typeface="Trebuchet MS"/>
              </a:rPr>
              <a:t> </a:t>
            </a:r>
            <a:r>
              <a:rPr sz="2600" b="1" spc="-50" dirty="0">
                <a:latin typeface="Trebuchet MS"/>
                <a:cs typeface="Trebuchet MS"/>
              </a:rPr>
              <a:t>labor.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B03E9A"/>
              </a:buClr>
              <a:buFont typeface="Wingdings 2"/>
              <a:buChar char=""/>
            </a:pPr>
            <a:endParaRPr sz="3750">
              <a:latin typeface="Times New Roman"/>
              <a:cs typeface="Times New Roman"/>
            </a:endParaRPr>
          </a:p>
          <a:p>
            <a:pPr marL="286385" marR="156845" indent="-274320">
              <a:lnSpc>
                <a:spcPct val="100000"/>
              </a:lnSpc>
              <a:spcBef>
                <a:spcPts val="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The </a:t>
            </a:r>
            <a:r>
              <a:rPr sz="2600" spc="-5" dirty="0">
                <a:latin typeface="Trebuchet MS"/>
                <a:cs typeface="Trebuchet MS"/>
              </a:rPr>
              <a:t>first agricultural </a:t>
            </a:r>
            <a:r>
              <a:rPr sz="2600" dirty="0">
                <a:latin typeface="Trebuchet MS"/>
                <a:cs typeface="Trebuchet MS"/>
              </a:rPr>
              <a:t>labor inquiry </a:t>
            </a:r>
            <a:r>
              <a:rPr sz="2600" spc="-5" dirty="0">
                <a:latin typeface="Trebuchet MS"/>
                <a:cs typeface="Trebuchet MS"/>
              </a:rPr>
              <a:t>comimtte  </a:t>
            </a:r>
            <a:r>
              <a:rPr sz="2600" dirty="0">
                <a:latin typeface="Trebuchet MS"/>
                <a:cs typeface="Trebuchet MS"/>
              </a:rPr>
              <a:t>1950-55 </a:t>
            </a:r>
            <a:r>
              <a:rPr sz="2600" spc="-5" dirty="0">
                <a:latin typeface="Trebuchet MS"/>
                <a:cs typeface="Trebuchet MS"/>
              </a:rPr>
              <a:t>defined agricultural </a:t>
            </a:r>
            <a:r>
              <a:rPr sz="2600" dirty="0">
                <a:latin typeface="Trebuchet MS"/>
                <a:cs typeface="Trebuchet MS"/>
              </a:rPr>
              <a:t>labor</a:t>
            </a:r>
            <a:r>
              <a:rPr sz="2600" spc="-9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as:</a:t>
            </a:r>
            <a:endParaRPr sz="2600">
              <a:latin typeface="Trebuchet MS"/>
              <a:cs typeface="Trebuchet MS"/>
            </a:endParaRPr>
          </a:p>
          <a:p>
            <a:pPr marL="286385" marR="22225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b="1" dirty="0">
                <a:latin typeface="Trebuchet MS"/>
                <a:cs typeface="Trebuchet MS"/>
              </a:rPr>
              <a:t>“ those people who are engaged </a:t>
            </a:r>
            <a:r>
              <a:rPr sz="2600" b="1" spc="-5" dirty="0">
                <a:latin typeface="Trebuchet MS"/>
                <a:cs typeface="Trebuchet MS"/>
              </a:rPr>
              <a:t>in </a:t>
            </a:r>
            <a:r>
              <a:rPr sz="2600" b="1" spc="-10" dirty="0">
                <a:latin typeface="Trebuchet MS"/>
                <a:cs typeface="Trebuchet MS"/>
              </a:rPr>
              <a:t>raising  </a:t>
            </a:r>
            <a:r>
              <a:rPr sz="2600" b="1" dirty="0">
                <a:latin typeface="Trebuchet MS"/>
                <a:cs typeface="Trebuchet MS"/>
              </a:rPr>
              <a:t>crops on payment of</a:t>
            </a:r>
            <a:r>
              <a:rPr sz="2600" b="1" spc="-15" dirty="0">
                <a:latin typeface="Trebuchet MS"/>
                <a:cs typeface="Trebuchet MS"/>
              </a:rPr>
              <a:t> </a:t>
            </a:r>
            <a:r>
              <a:rPr sz="2600" b="1" spc="-5" dirty="0">
                <a:latin typeface="Trebuchet MS"/>
                <a:cs typeface="Trebuchet MS"/>
              </a:rPr>
              <a:t>wages</a:t>
            </a:r>
            <a:r>
              <a:rPr sz="2600" spc="-5" dirty="0">
                <a:latin typeface="Trebuchet MS"/>
                <a:cs typeface="Trebuchet MS"/>
              </a:rPr>
              <a:t>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2331"/>
            <a:ext cx="6996430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person who works </a:t>
            </a:r>
            <a:r>
              <a:rPr sz="2600" dirty="0">
                <a:latin typeface="Trebuchet MS"/>
                <a:cs typeface="Trebuchet MS"/>
              </a:rPr>
              <a:t>on </a:t>
            </a:r>
            <a:r>
              <a:rPr sz="2600" spc="-5" dirty="0">
                <a:latin typeface="Trebuchet MS"/>
                <a:cs typeface="Trebuchet MS"/>
              </a:rPr>
              <a:t>another </a:t>
            </a:r>
            <a:r>
              <a:rPr sz="2600" dirty="0">
                <a:latin typeface="Trebuchet MS"/>
                <a:cs typeface="Trebuchet MS"/>
              </a:rPr>
              <a:t>land, </a:t>
            </a:r>
            <a:r>
              <a:rPr sz="2600" spc="-5" dirty="0">
                <a:latin typeface="Trebuchet MS"/>
                <a:cs typeface="Trebuchet MS"/>
              </a:rPr>
              <a:t>does not  participate in </a:t>
            </a:r>
            <a:r>
              <a:rPr sz="2600" dirty="0">
                <a:latin typeface="Trebuchet MS"/>
                <a:cs typeface="Trebuchet MS"/>
              </a:rPr>
              <a:t>farm </a:t>
            </a:r>
            <a:r>
              <a:rPr sz="2600" spc="-5" dirty="0">
                <a:latin typeface="Trebuchet MS"/>
                <a:cs typeface="Trebuchet MS"/>
              </a:rPr>
              <a:t>management and its  maintenance, and </a:t>
            </a:r>
            <a:r>
              <a:rPr sz="2600" dirty="0">
                <a:latin typeface="Trebuchet MS"/>
                <a:cs typeface="Trebuchet MS"/>
              </a:rPr>
              <a:t>Agricultural labor </a:t>
            </a:r>
            <a:r>
              <a:rPr sz="2600" spc="-5" dirty="0">
                <a:latin typeface="Trebuchet MS"/>
                <a:cs typeface="Trebuchet MS"/>
              </a:rPr>
              <a:t>is that  receives money </a:t>
            </a:r>
            <a:r>
              <a:rPr sz="2600" dirty="0">
                <a:latin typeface="Trebuchet MS"/>
                <a:cs typeface="Trebuchet MS"/>
              </a:rPr>
              <a:t>or a </a:t>
            </a:r>
            <a:r>
              <a:rPr sz="2600" spc="-5" dirty="0">
                <a:latin typeface="Trebuchet MS"/>
                <a:cs typeface="Trebuchet MS"/>
              </a:rPr>
              <a:t>portion </a:t>
            </a:r>
            <a:r>
              <a:rPr sz="2600" dirty="0">
                <a:latin typeface="Trebuchet MS"/>
                <a:cs typeface="Trebuchet MS"/>
              </a:rPr>
              <a:t>of </a:t>
            </a:r>
            <a:r>
              <a:rPr sz="2600" spc="-5" dirty="0">
                <a:latin typeface="Trebuchet MS"/>
                <a:cs typeface="Trebuchet MS"/>
              </a:rPr>
              <a:t>the harvest in  consideration for </a:t>
            </a:r>
            <a:r>
              <a:rPr sz="2600" dirty="0">
                <a:latin typeface="Trebuchet MS"/>
                <a:cs typeface="Trebuchet MS"/>
              </a:rPr>
              <a:t>his </a:t>
            </a:r>
            <a:r>
              <a:rPr sz="2600" spc="-5" dirty="0">
                <a:latin typeface="Trebuchet MS"/>
                <a:cs typeface="Trebuchet MS"/>
              </a:rPr>
              <a:t>service. He neither has  any </a:t>
            </a:r>
            <a:r>
              <a:rPr sz="2600" dirty="0">
                <a:latin typeface="Trebuchet MS"/>
                <a:cs typeface="Trebuchet MS"/>
              </a:rPr>
              <a:t>rights regarding </a:t>
            </a:r>
            <a:r>
              <a:rPr sz="2600" spc="-5" dirty="0">
                <a:latin typeface="Trebuchet MS"/>
                <a:cs typeface="Trebuchet MS"/>
              </a:rPr>
              <a:t>the </a:t>
            </a:r>
            <a:r>
              <a:rPr sz="2600" dirty="0">
                <a:latin typeface="Trebuchet MS"/>
                <a:cs typeface="Trebuchet MS"/>
              </a:rPr>
              <a:t>land, </a:t>
            </a:r>
            <a:r>
              <a:rPr sz="2600" spc="-5" dirty="0">
                <a:latin typeface="Trebuchet MS"/>
                <a:cs typeface="Trebuchet MS"/>
              </a:rPr>
              <a:t>nor does </a:t>
            </a:r>
            <a:r>
              <a:rPr sz="2600" dirty="0">
                <a:latin typeface="Trebuchet MS"/>
                <a:cs typeface="Trebuchet MS"/>
              </a:rPr>
              <a:t>he  </a:t>
            </a:r>
            <a:r>
              <a:rPr sz="2600" spc="-5" dirty="0">
                <a:latin typeface="Trebuchet MS"/>
                <a:cs typeface="Trebuchet MS"/>
              </a:rPr>
              <a:t>have to bear any </a:t>
            </a:r>
            <a:r>
              <a:rPr sz="2600" dirty="0">
                <a:latin typeface="Trebuchet MS"/>
                <a:cs typeface="Trebuchet MS"/>
              </a:rPr>
              <a:t>risk </a:t>
            </a:r>
            <a:r>
              <a:rPr sz="2600" spc="-5" dirty="0">
                <a:latin typeface="Trebuchet MS"/>
                <a:cs typeface="Trebuchet MS"/>
              </a:rPr>
              <a:t>regarding the</a:t>
            </a:r>
            <a:r>
              <a:rPr sz="2600" spc="-4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farm.</a:t>
            </a:r>
            <a:endParaRPr sz="2600">
              <a:latin typeface="Trebuchet MS"/>
              <a:cs typeface="Trebuchet MS"/>
            </a:endParaRPr>
          </a:p>
          <a:p>
            <a:pPr marL="286385" marR="308610">
              <a:lnSpc>
                <a:spcPct val="100000"/>
              </a:lnSpc>
            </a:pPr>
            <a:r>
              <a:rPr sz="2600" dirty="0">
                <a:latin typeface="Trebuchet MS"/>
                <a:cs typeface="Trebuchet MS"/>
              </a:rPr>
              <a:t>Briefly by </a:t>
            </a:r>
            <a:r>
              <a:rPr sz="2600" spc="-5" dirty="0">
                <a:latin typeface="Trebuchet MS"/>
                <a:cs typeface="Trebuchet MS"/>
              </a:rPr>
              <a:t>agricultural </a:t>
            </a:r>
            <a:r>
              <a:rPr sz="2600" dirty="0">
                <a:latin typeface="Trebuchet MS"/>
                <a:cs typeface="Trebuchet MS"/>
              </a:rPr>
              <a:t>labor we </a:t>
            </a:r>
            <a:r>
              <a:rPr sz="2600" spc="-5" dirty="0">
                <a:latin typeface="Trebuchet MS"/>
                <a:cs typeface="Trebuchet MS"/>
              </a:rPr>
              <a:t>mean’</a:t>
            </a:r>
            <a:r>
              <a:rPr sz="2600" spc="-18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such  </a:t>
            </a:r>
            <a:r>
              <a:rPr sz="2600" spc="-5" dirty="0">
                <a:latin typeface="Trebuchet MS"/>
                <a:cs typeface="Trebuchet MS"/>
              </a:rPr>
              <a:t>laborers who “earn their livelihood</a:t>
            </a:r>
            <a:r>
              <a:rPr sz="260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by</a:t>
            </a:r>
            <a:endParaRPr sz="2600">
              <a:latin typeface="Trebuchet MS"/>
              <a:cs typeface="Trebuchet MS"/>
            </a:endParaRPr>
          </a:p>
          <a:p>
            <a:pPr marL="286385">
              <a:lnSpc>
                <a:spcPct val="100000"/>
              </a:lnSpc>
            </a:pPr>
            <a:r>
              <a:rPr sz="2600" spc="-5" dirty="0">
                <a:latin typeface="Trebuchet MS"/>
                <a:cs typeface="Trebuchet MS"/>
              </a:rPr>
              <a:t>working </a:t>
            </a:r>
            <a:r>
              <a:rPr sz="2600" dirty="0">
                <a:latin typeface="Trebuchet MS"/>
                <a:cs typeface="Trebuchet MS"/>
              </a:rPr>
              <a:t>on </a:t>
            </a:r>
            <a:r>
              <a:rPr sz="2600" spc="-5" dirty="0">
                <a:latin typeface="Trebuchet MS"/>
                <a:cs typeface="Trebuchet MS"/>
              </a:rPr>
              <a:t>agricultural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farms.”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0452" y="2951607"/>
            <a:ext cx="3384677" cy="394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50714" y="3155442"/>
            <a:ext cx="121285" cy="130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7253" y="3015107"/>
            <a:ext cx="117856" cy="126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2214" y="3014852"/>
            <a:ext cx="112267" cy="1108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80961" y="3011804"/>
            <a:ext cx="193040" cy="274955"/>
          </a:xfrm>
          <a:custGeom>
            <a:avLst/>
            <a:gdLst/>
            <a:ahLst/>
            <a:cxnLst/>
            <a:rect l="l" t="t" r="r" b="b"/>
            <a:pathLst>
              <a:path w="193040" h="274954">
                <a:moveTo>
                  <a:pt x="93726" y="0"/>
                </a:moveTo>
                <a:lnTo>
                  <a:pt x="53689" y="9112"/>
                </a:lnTo>
                <a:lnTo>
                  <a:pt x="24130" y="36322"/>
                </a:lnTo>
                <a:lnTo>
                  <a:pt x="6016" y="78978"/>
                </a:lnTo>
                <a:lnTo>
                  <a:pt x="0" y="134112"/>
                </a:lnTo>
                <a:lnTo>
                  <a:pt x="1406" y="165736"/>
                </a:lnTo>
                <a:lnTo>
                  <a:pt x="12698" y="217604"/>
                </a:lnTo>
                <a:lnTo>
                  <a:pt x="35226" y="253892"/>
                </a:lnTo>
                <a:lnTo>
                  <a:pt x="88519" y="274574"/>
                </a:lnTo>
                <a:lnTo>
                  <a:pt x="112428" y="272315"/>
                </a:lnTo>
                <a:lnTo>
                  <a:pt x="151151" y="254321"/>
                </a:lnTo>
                <a:lnTo>
                  <a:pt x="177657" y="218604"/>
                </a:lnTo>
                <a:lnTo>
                  <a:pt x="190992" y="166356"/>
                </a:lnTo>
                <a:lnTo>
                  <a:pt x="192659" y="134112"/>
                </a:lnTo>
                <a:lnTo>
                  <a:pt x="186487" y="75437"/>
                </a:lnTo>
                <a:lnTo>
                  <a:pt x="167957" y="33527"/>
                </a:lnTo>
                <a:lnTo>
                  <a:pt x="137044" y="8381"/>
                </a:lnTo>
                <a:lnTo>
                  <a:pt x="9372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61078" y="3011804"/>
            <a:ext cx="193040" cy="274955"/>
          </a:xfrm>
          <a:custGeom>
            <a:avLst/>
            <a:gdLst/>
            <a:ahLst/>
            <a:cxnLst/>
            <a:rect l="l" t="t" r="r" b="b"/>
            <a:pathLst>
              <a:path w="193039" h="274954">
                <a:moveTo>
                  <a:pt x="93725" y="0"/>
                </a:moveTo>
                <a:lnTo>
                  <a:pt x="53689" y="9112"/>
                </a:lnTo>
                <a:lnTo>
                  <a:pt x="24130" y="36322"/>
                </a:lnTo>
                <a:lnTo>
                  <a:pt x="6016" y="78978"/>
                </a:lnTo>
                <a:lnTo>
                  <a:pt x="0" y="134112"/>
                </a:lnTo>
                <a:lnTo>
                  <a:pt x="1406" y="165736"/>
                </a:lnTo>
                <a:lnTo>
                  <a:pt x="12698" y="217604"/>
                </a:lnTo>
                <a:lnTo>
                  <a:pt x="35226" y="253892"/>
                </a:lnTo>
                <a:lnTo>
                  <a:pt x="88519" y="274574"/>
                </a:lnTo>
                <a:lnTo>
                  <a:pt x="112428" y="272315"/>
                </a:lnTo>
                <a:lnTo>
                  <a:pt x="151151" y="254321"/>
                </a:lnTo>
                <a:lnTo>
                  <a:pt x="177657" y="218604"/>
                </a:lnTo>
                <a:lnTo>
                  <a:pt x="190992" y="166356"/>
                </a:lnTo>
                <a:lnTo>
                  <a:pt x="192659" y="134112"/>
                </a:lnTo>
                <a:lnTo>
                  <a:pt x="186487" y="75437"/>
                </a:lnTo>
                <a:lnTo>
                  <a:pt x="167957" y="33527"/>
                </a:lnTo>
                <a:lnTo>
                  <a:pt x="137044" y="8381"/>
                </a:lnTo>
                <a:lnTo>
                  <a:pt x="9372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0714" y="3010661"/>
            <a:ext cx="100711" cy="955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03795" y="2958464"/>
            <a:ext cx="251460" cy="381635"/>
          </a:xfrm>
          <a:custGeom>
            <a:avLst/>
            <a:gdLst/>
            <a:ahLst/>
            <a:cxnLst/>
            <a:rect l="l" t="t" r="r" b="b"/>
            <a:pathLst>
              <a:path w="251459" h="381635">
                <a:moveTo>
                  <a:pt x="0" y="0"/>
                </a:moveTo>
                <a:lnTo>
                  <a:pt x="251332" y="0"/>
                </a:lnTo>
                <a:lnTo>
                  <a:pt x="251332" y="60198"/>
                </a:lnTo>
                <a:lnTo>
                  <a:pt x="67690" y="60198"/>
                </a:lnTo>
                <a:lnTo>
                  <a:pt x="67690" y="149479"/>
                </a:lnTo>
                <a:lnTo>
                  <a:pt x="201802" y="149479"/>
                </a:lnTo>
                <a:lnTo>
                  <a:pt x="201802" y="207010"/>
                </a:lnTo>
                <a:lnTo>
                  <a:pt x="67690" y="207010"/>
                </a:lnTo>
                <a:lnTo>
                  <a:pt x="67690" y="381508"/>
                </a:lnTo>
                <a:lnTo>
                  <a:pt x="0" y="3815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64403" y="2958464"/>
            <a:ext cx="389890" cy="386715"/>
          </a:xfrm>
          <a:custGeom>
            <a:avLst/>
            <a:gdLst/>
            <a:ahLst/>
            <a:cxnLst/>
            <a:rect l="l" t="t" r="r" b="b"/>
            <a:pathLst>
              <a:path w="389889" h="386714">
                <a:moveTo>
                  <a:pt x="76835" y="0"/>
                </a:moveTo>
                <a:lnTo>
                  <a:pt x="112775" y="0"/>
                </a:lnTo>
                <a:lnTo>
                  <a:pt x="195325" y="257048"/>
                </a:lnTo>
                <a:lnTo>
                  <a:pt x="276098" y="0"/>
                </a:lnTo>
                <a:lnTo>
                  <a:pt x="311785" y="0"/>
                </a:lnTo>
                <a:lnTo>
                  <a:pt x="389636" y="381762"/>
                </a:lnTo>
                <a:lnTo>
                  <a:pt x="323976" y="381762"/>
                </a:lnTo>
                <a:lnTo>
                  <a:pt x="284352" y="176022"/>
                </a:lnTo>
                <a:lnTo>
                  <a:pt x="207518" y="386714"/>
                </a:lnTo>
                <a:lnTo>
                  <a:pt x="183387" y="386714"/>
                </a:lnTo>
                <a:lnTo>
                  <a:pt x="106552" y="176022"/>
                </a:lnTo>
                <a:lnTo>
                  <a:pt x="65405" y="381762"/>
                </a:lnTo>
                <a:lnTo>
                  <a:pt x="0" y="381762"/>
                </a:lnTo>
                <a:lnTo>
                  <a:pt x="7683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95035" y="2958464"/>
            <a:ext cx="243840" cy="381635"/>
          </a:xfrm>
          <a:custGeom>
            <a:avLst/>
            <a:gdLst/>
            <a:ahLst/>
            <a:cxnLst/>
            <a:rect l="l" t="t" r="r" b="b"/>
            <a:pathLst>
              <a:path w="243839" h="381635">
                <a:moveTo>
                  <a:pt x="0" y="0"/>
                </a:moveTo>
                <a:lnTo>
                  <a:pt x="243459" y="0"/>
                </a:lnTo>
                <a:lnTo>
                  <a:pt x="243459" y="60198"/>
                </a:lnTo>
                <a:lnTo>
                  <a:pt x="67690" y="60198"/>
                </a:lnTo>
                <a:lnTo>
                  <a:pt x="67690" y="149479"/>
                </a:lnTo>
                <a:lnTo>
                  <a:pt x="193675" y="149479"/>
                </a:lnTo>
                <a:lnTo>
                  <a:pt x="193675" y="207010"/>
                </a:lnTo>
                <a:lnTo>
                  <a:pt x="67690" y="207010"/>
                </a:lnTo>
                <a:lnTo>
                  <a:pt x="67690" y="321310"/>
                </a:lnTo>
                <a:lnTo>
                  <a:pt x="240664" y="321310"/>
                </a:lnTo>
                <a:lnTo>
                  <a:pt x="240664" y="381508"/>
                </a:lnTo>
                <a:lnTo>
                  <a:pt x="0" y="3815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0903" y="2958464"/>
            <a:ext cx="240029" cy="381635"/>
          </a:xfrm>
          <a:custGeom>
            <a:avLst/>
            <a:gdLst/>
            <a:ahLst/>
            <a:cxnLst/>
            <a:rect l="l" t="t" r="r" b="b"/>
            <a:pathLst>
              <a:path w="240029" h="381635">
                <a:moveTo>
                  <a:pt x="0" y="0"/>
                </a:moveTo>
                <a:lnTo>
                  <a:pt x="67691" y="0"/>
                </a:lnTo>
                <a:lnTo>
                  <a:pt x="67691" y="321310"/>
                </a:lnTo>
                <a:lnTo>
                  <a:pt x="240030" y="321310"/>
                </a:lnTo>
                <a:lnTo>
                  <a:pt x="240030" y="381508"/>
                </a:lnTo>
                <a:lnTo>
                  <a:pt x="0" y="38150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70452" y="2955798"/>
            <a:ext cx="253365" cy="384175"/>
          </a:xfrm>
          <a:custGeom>
            <a:avLst/>
            <a:gdLst/>
            <a:ahLst/>
            <a:cxnLst/>
            <a:rect l="l" t="t" r="r" b="b"/>
            <a:pathLst>
              <a:path w="253364" h="384175">
                <a:moveTo>
                  <a:pt x="79121" y="0"/>
                </a:moveTo>
                <a:lnTo>
                  <a:pt x="121245" y="1738"/>
                </a:lnTo>
                <a:lnTo>
                  <a:pt x="187348" y="15644"/>
                </a:lnTo>
                <a:lnTo>
                  <a:pt x="229590" y="43596"/>
                </a:lnTo>
                <a:lnTo>
                  <a:pt x="250493" y="86927"/>
                </a:lnTo>
                <a:lnTo>
                  <a:pt x="253111" y="114426"/>
                </a:lnTo>
                <a:lnTo>
                  <a:pt x="246923" y="161672"/>
                </a:lnTo>
                <a:lnTo>
                  <a:pt x="228361" y="198407"/>
                </a:lnTo>
                <a:lnTo>
                  <a:pt x="197424" y="224639"/>
                </a:lnTo>
                <a:lnTo>
                  <a:pt x="154111" y="240374"/>
                </a:lnTo>
                <a:lnTo>
                  <a:pt x="98425" y="245617"/>
                </a:lnTo>
                <a:lnTo>
                  <a:pt x="92211" y="245500"/>
                </a:lnTo>
                <a:lnTo>
                  <a:pt x="85010" y="245157"/>
                </a:lnTo>
                <a:lnTo>
                  <a:pt x="76833" y="244600"/>
                </a:lnTo>
                <a:lnTo>
                  <a:pt x="67690" y="243839"/>
                </a:lnTo>
                <a:lnTo>
                  <a:pt x="67690" y="384175"/>
                </a:lnTo>
                <a:lnTo>
                  <a:pt x="0" y="384175"/>
                </a:lnTo>
                <a:lnTo>
                  <a:pt x="0" y="2921"/>
                </a:lnTo>
                <a:lnTo>
                  <a:pt x="30311" y="1660"/>
                </a:lnTo>
                <a:lnTo>
                  <a:pt x="53609" y="746"/>
                </a:lnTo>
                <a:lnTo>
                  <a:pt x="69883" y="188"/>
                </a:lnTo>
                <a:lnTo>
                  <a:pt x="7912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83911" y="2955035"/>
            <a:ext cx="257810" cy="385445"/>
          </a:xfrm>
          <a:custGeom>
            <a:avLst/>
            <a:gdLst/>
            <a:ahLst/>
            <a:cxnLst/>
            <a:rect l="l" t="t" r="r" b="b"/>
            <a:pathLst>
              <a:path w="257810" h="385445">
                <a:moveTo>
                  <a:pt x="108076" y="0"/>
                </a:moveTo>
                <a:lnTo>
                  <a:pt x="160924" y="6365"/>
                </a:lnTo>
                <a:lnTo>
                  <a:pt x="200913" y="25400"/>
                </a:lnTo>
                <a:lnTo>
                  <a:pt x="225948" y="56229"/>
                </a:lnTo>
                <a:lnTo>
                  <a:pt x="234314" y="97916"/>
                </a:lnTo>
                <a:lnTo>
                  <a:pt x="231334" y="119395"/>
                </a:lnTo>
                <a:lnTo>
                  <a:pt x="222376" y="138493"/>
                </a:lnTo>
                <a:lnTo>
                  <a:pt x="207418" y="155209"/>
                </a:lnTo>
                <a:lnTo>
                  <a:pt x="186436" y="169544"/>
                </a:lnTo>
                <a:lnTo>
                  <a:pt x="217533" y="185213"/>
                </a:lnTo>
                <a:lnTo>
                  <a:pt x="239760" y="207454"/>
                </a:lnTo>
                <a:lnTo>
                  <a:pt x="253105" y="236267"/>
                </a:lnTo>
                <a:lnTo>
                  <a:pt x="257555" y="271652"/>
                </a:lnTo>
                <a:lnTo>
                  <a:pt x="255101" y="296394"/>
                </a:lnTo>
                <a:lnTo>
                  <a:pt x="235428" y="337732"/>
                </a:lnTo>
                <a:lnTo>
                  <a:pt x="197113" y="367738"/>
                </a:lnTo>
                <a:lnTo>
                  <a:pt x="146302" y="383030"/>
                </a:lnTo>
                <a:lnTo>
                  <a:pt x="116586" y="384937"/>
                </a:lnTo>
                <a:lnTo>
                  <a:pt x="0" y="384937"/>
                </a:lnTo>
                <a:lnTo>
                  <a:pt x="0" y="3683"/>
                </a:lnTo>
                <a:lnTo>
                  <a:pt x="35621" y="2089"/>
                </a:lnTo>
                <a:lnTo>
                  <a:pt x="65516" y="936"/>
                </a:lnTo>
                <a:lnTo>
                  <a:pt x="89671" y="236"/>
                </a:lnTo>
                <a:lnTo>
                  <a:pt x="10807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82871" y="2954527"/>
            <a:ext cx="293370" cy="385445"/>
          </a:xfrm>
          <a:custGeom>
            <a:avLst/>
            <a:gdLst/>
            <a:ahLst/>
            <a:cxnLst/>
            <a:rect l="l" t="t" r="r" b="b"/>
            <a:pathLst>
              <a:path w="293370" h="385445">
                <a:moveTo>
                  <a:pt x="105663" y="0"/>
                </a:moveTo>
                <a:lnTo>
                  <a:pt x="157997" y="4496"/>
                </a:lnTo>
                <a:lnTo>
                  <a:pt x="198711" y="17991"/>
                </a:lnTo>
                <a:lnTo>
                  <a:pt x="245258" y="71997"/>
                </a:lnTo>
                <a:lnTo>
                  <a:pt x="251078" y="112522"/>
                </a:lnTo>
                <a:lnTo>
                  <a:pt x="249818" y="129095"/>
                </a:lnTo>
                <a:lnTo>
                  <a:pt x="231012" y="174244"/>
                </a:lnTo>
                <a:lnTo>
                  <a:pt x="195044" y="206855"/>
                </a:lnTo>
                <a:lnTo>
                  <a:pt x="180466" y="213613"/>
                </a:lnTo>
                <a:lnTo>
                  <a:pt x="293242" y="385445"/>
                </a:lnTo>
                <a:lnTo>
                  <a:pt x="215137" y="385445"/>
                </a:lnTo>
                <a:lnTo>
                  <a:pt x="113283" y="227837"/>
                </a:lnTo>
                <a:lnTo>
                  <a:pt x="104806" y="227649"/>
                </a:lnTo>
                <a:lnTo>
                  <a:pt x="94805" y="227282"/>
                </a:lnTo>
                <a:lnTo>
                  <a:pt x="83280" y="226748"/>
                </a:lnTo>
                <a:lnTo>
                  <a:pt x="70230" y="226060"/>
                </a:lnTo>
                <a:lnTo>
                  <a:pt x="70230" y="385445"/>
                </a:lnTo>
                <a:lnTo>
                  <a:pt x="0" y="385445"/>
                </a:lnTo>
                <a:lnTo>
                  <a:pt x="0" y="3937"/>
                </a:lnTo>
                <a:lnTo>
                  <a:pt x="4883" y="3815"/>
                </a:lnTo>
                <a:lnTo>
                  <a:pt x="13827" y="3444"/>
                </a:lnTo>
                <a:lnTo>
                  <a:pt x="26842" y="2811"/>
                </a:lnTo>
                <a:lnTo>
                  <a:pt x="43941" y="1905"/>
                </a:lnTo>
                <a:lnTo>
                  <a:pt x="62158" y="1071"/>
                </a:lnTo>
                <a:lnTo>
                  <a:pt x="78517" y="476"/>
                </a:lnTo>
                <a:lnTo>
                  <a:pt x="93019" y="119"/>
                </a:lnTo>
                <a:lnTo>
                  <a:pt x="10566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77788" y="2951988"/>
            <a:ext cx="231140" cy="394970"/>
          </a:xfrm>
          <a:custGeom>
            <a:avLst/>
            <a:gdLst/>
            <a:ahLst/>
            <a:cxnLst/>
            <a:rect l="l" t="t" r="r" b="b"/>
            <a:pathLst>
              <a:path w="231139" h="394970">
                <a:moveTo>
                  <a:pt x="116459" y="0"/>
                </a:moveTo>
                <a:lnTo>
                  <a:pt x="147320" y="1527"/>
                </a:lnTo>
                <a:lnTo>
                  <a:pt x="173799" y="6127"/>
                </a:lnTo>
                <a:lnTo>
                  <a:pt x="195897" y="13823"/>
                </a:lnTo>
                <a:lnTo>
                  <a:pt x="213613" y="24637"/>
                </a:lnTo>
                <a:lnTo>
                  <a:pt x="193039" y="83058"/>
                </a:lnTo>
                <a:lnTo>
                  <a:pt x="174914" y="71889"/>
                </a:lnTo>
                <a:lnTo>
                  <a:pt x="156337" y="63912"/>
                </a:lnTo>
                <a:lnTo>
                  <a:pt x="137283" y="59126"/>
                </a:lnTo>
                <a:lnTo>
                  <a:pt x="117728" y="57531"/>
                </a:lnTo>
                <a:lnTo>
                  <a:pt x="106678" y="58294"/>
                </a:lnTo>
                <a:lnTo>
                  <a:pt x="71691" y="84105"/>
                </a:lnTo>
                <a:lnTo>
                  <a:pt x="68452" y="101981"/>
                </a:lnTo>
                <a:lnTo>
                  <a:pt x="73001" y="118604"/>
                </a:lnTo>
                <a:lnTo>
                  <a:pt x="86645" y="135524"/>
                </a:lnTo>
                <a:lnTo>
                  <a:pt x="109386" y="152755"/>
                </a:lnTo>
                <a:lnTo>
                  <a:pt x="141224" y="170307"/>
                </a:lnTo>
                <a:lnTo>
                  <a:pt x="159015" y="179470"/>
                </a:lnTo>
                <a:lnTo>
                  <a:pt x="174116" y="188277"/>
                </a:lnTo>
                <a:lnTo>
                  <a:pt x="204317" y="212961"/>
                </a:lnTo>
                <a:lnTo>
                  <a:pt x="226030" y="252321"/>
                </a:lnTo>
                <a:lnTo>
                  <a:pt x="231012" y="288289"/>
                </a:lnTo>
                <a:lnTo>
                  <a:pt x="228726" y="310413"/>
                </a:lnTo>
                <a:lnTo>
                  <a:pt x="210438" y="348565"/>
                </a:lnTo>
                <a:lnTo>
                  <a:pt x="174599" y="377692"/>
                </a:lnTo>
                <a:lnTo>
                  <a:pt x="125589" y="392602"/>
                </a:lnTo>
                <a:lnTo>
                  <a:pt x="96392" y="394462"/>
                </a:lnTo>
                <a:lnTo>
                  <a:pt x="70365" y="392745"/>
                </a:lnTo>
                <a:lnTo>
                  <a:pt x="45624" y="387588"/>
                </a:lnTo>
                <a:lnTo>
                  <a:pt x="22169" y="378977"/>
                </a:lnTo>
                <a:lnTo>
                  <a:pt x="0" y="366902"/>
                </a:lnTo>
                <a:lnTo>
                  <a:pt x="25019" y="306197"/>
                </a:lnTo>
                <a:lnTo>
                  <a:pt x="44967" y="318531"/>
                </a:lnTo>
                <a:lnTo>
                  <a:pt x="64785" y="327342"/>
                </a:lnTo>
                <a:lnTo>
                  <a:pt x="84437" y="332628"/>
                </a:lnTo>
                <a:lnTo>
                  <a:pt x="103886" y="334390"/>
                </a:lnTo>
                <a:lnTo>
                  <a:pt x="129982" y="331775"/>
                </a:lnTo>
                <a:lnTo>
                  <a:pt x="148637" y="323945"/>
                </a:lnTo>
                <a:lnTo>
                  <a:pt x="159839" y="310923"/>
                </a:lnTo>
                <a:lnTo>
                  <a:pt x="163575" y="292735"/>
                </a:lnTo>
                <a:lnTo>
                  <a:pt x="162694" y="283043"/>
                </a:lnTo>
                <a:lnTo>
                  <a:pt x="140573" y="246276"/>
                </a:lnTo>
                <a:lnTo>
                  <a:pt x="91566" y="215773"/>
                </a:lnTo>
                <a:lnTo>
                  <a:pt x="71425" y="205224"/>
                </a:lnTo>
                <a:lnTo>
                  <a:pt x="54832" y="195675"/>
                </a:lnTo>
                <a:lnTo>
                  <a:pt x="18938" y="164020"/>
                </a:lnTo>
                <a:lnTo>
                  <a:pt x="2841" y="125206"/>
                </a:lnTo>
                <a:lnTo>
                  <a:pt x="762" y="102615"/>
                </a:lnTo>
                <a:lnTo>
                  <a:pt x="2788" y="81375"/>
                </a:lnTo>
                <a:lnTo>
                  <a:pt x="19032" y="44608"/>
                </a:lnTo>
                <a:lnTo>
                  <a:pt x="50611" y="16341"/>
                </a:lnTo>
                <a:lnTo>
                  <a:pt x="92192" y="1811"/>
                </a:lnTo>
                <a:lnTo>
                  <a:pt x="11645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10604" y="2951607"/>
            <a:ext cx="333375" cy="394970"/>
          </a:xfrm>
          <a:custGeom>
            <a:avLst/>
            <a:gdLst/>
            <a:ahLst/>
            <a:cxnLst/>
            <a:rect l="l" t="t" r="r" b="b"/>
            <a:pathLst>
              <a:path w="333375" h="394970">
                <a:moveTo>
                  <a:pt x="164084" y="0"/>
                </a:moveTo>
                <a:lnTo>
                  <a:pt x="202805" y="3190"/>
                </a:lnTo>
                <a:lnTo>
                  <a:pt x="265721" y="28717"/>
                </a:lnTo>
                <a:lnTo>
                  <a:pt x="308943" y="79152"/>
                </a:lnTo>
                <a:lnTo>
                  <a:pt x="330660" y="150780"/>
                </a:lnTo>
                <a:lnTo>
                  <a:pt x="333375" y="194309"/>
                </a:lnTo>
                <a:lnTo>
                  <a:pt x="330539" y="238049"/>
                </a:lnTo>
                <a:lnTo>
                  <a:pt x="322024" y="277050"/>
                </a:lnTo>
                <a:lnTo>
                  <a:pt x="287909" y="340740"/>
                </a:lnTo>
                <a:lnTo>
                  <a:pt x="232965" y="381317"/>
                </a:lnTo>
                <a:lnTo>
                  <a:pt x="158876" y="394842"/>
                </a:lnTo>
                <a:lnTo>
                  <a:pt x="122709" y="391505"/>
                </a:lnTo>
                <a:lnTo>
                  <a:pt x="63757" y="364732"/>
                </a:lnTo>
                <a:lnTo>
                  <a:pt x="23092" y="311931"/>
                </a:lnTo>
                <a:lnTo>
                  <a:pt x="2569" y="238486"/>
                </a:lnTo>
                <a:lnTo>
                  <a:pt x="0" y="194309"/>
                </a:lnTo>
                <a:lnTo>
                  <a:pt x="2788" y="155114"/>
                </a:lnTo>
                <a:lnTo>
                  <a:pt x="25128" y="86153"/>
                </a:lnTo>
                <a:lnTo>
                  <a:pt x="68893" y="31718"/>
                </a:lnTo>
                <a:lnTo>
                  <a:pt x="128607" y="3524"/>
                </a:lnTo>
                <a:lnTo>
                  <a:pt x="16408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0720" y="2951607"/>
            <a:ext cx="333375" cy="394970"/>
          </a:xfrm>
          <a:custGeom>
            <a:avLst/>
            <a:gdLst/>
            <a:ahLst/>
            <a:cxnLst/>
            <a:rect l="l" t="t" r="r" b="b"/>
            <a:pathLst>
              <a:path w="333375" h="394970">
                <a:moveTo>
                  <a:pt x="164083" y="0"/>
                </a:moveTo>
                <a:lnTo>
                  <a:pt x="202805" y="3190"/>
                </a:lnTo>
                <a:lnTo>
                  <a:pt x="265721" y="28717"/>
                </a:lnTo>
                <a:lnTo>
                  <a:pt x="308943" y="79152"/>
                </a:lnTo>
                <a:lnTo>
                  <a:pt x="330660" y="150780"/>
                </a:lnTo>
                <a:lnTo>
                  <a:pt x="333375" y="194309"/>
                </a:lnTo>
                <a:lnTo>
                  <a:pt x="330539" y="238049"/>
                </a:lnTo>
                <a:lnTo>
                  <a:pt x="322024" y="277050"/>
                </a:lnTo>
                <a:lnTo>
                  <a:pt x="287908" y="340740"/>
                </a:lnTo>
                <a:lnTo>
                  <a:pt x="232965" y="381317"/>
                </a:lnTo>
                <a:lnTo>
                  <a:pt x="158876" y="394842"/>
                </a:lnTo>
                <a:lnTo>
                  <a:pt x="122709" y="391505"/>
                </a:lnTo>
                <a:lnTo>
                  <a:pt x="63757" y="364732"/>
                </a:lnTo>
                <a:lnTo>
                  <a:pt x="23092" y="311931"/>
                </a:lnTo>
                <a:lnTo>
                  <a:pt x="2569" y="238486"/>
                </a:lnTo>
                <a:lnTo>
                  <a:pt x="0" y="194309"/>
                </a:lnTo>
                <a:lnTo>
                  <a:pt x="2788" y="155114"/>
                </a:lnTo>
                <a:lnTo>
                  <a:pt x="25128" y="86153"/>
                </a:lnTo>
                <a:lnTo>
                  <a:pt x="68893" y="31718"/>
                </a:lnTo>
                <a:lnTo>
                  <a:pt x="128607" y="3524"/>
                </a:lnTo>
                <a:lnTo>
                  <a:pt x="16408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21866" y="3591686"/>
            <a:ext cx="5559933" cy="394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63461" y="3795521"/>
            <a:ext cx="121285" cy="1304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41644" y="3710051"/>
            <a:ext cx="92075" cy="140970"/>
          </a:xfrm>
          <a:custGeom>
            <a:avLst/>
            <a:gdLst/>
            <a:ahLst/>
            <a:cxnLst/>
            <a:rect l="l" t="t" r="r" b="b"/>
            <a:pathLst>
              <a:path w="92075" h="140970">
                <a:moveTo>
                  <a:pt x="45846" y="0"/>
                </a:moveTo>
                <a:lnTo>
                  <a:pt x="0" y="140843"/>
                </a:lnTo>
                <a:lnTo>
                  <a:pt x="91693" y="140843"/>
                </a:lnTo>
                <a:lnTo>
                  <a:pt x="4584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68747" y="3710051"/>
            <a:ext cx="92075" cy="140970"/>
          </a:xfrm>
          <a:custGeom>
            <a:avLst/>
            <a:gdLst/>
            <a:ahLst/>
            <a:cxnLst/>
            <a:rect l="l" t="t" r="r" b="b"/>
            <a:pathLst>
              <a:path w="92075" h="140970">
                <a:moveTo>
                  <a:pt x="45847" y="0"/>
                </a:moveTo>
                <a:lnTo>
                  <a:pt x="0" y="140843"/>
                </a:lnTo>
                <a:lnTo>
                  <a:pt x="91693" y="140843"/>
                </a:lnTo>
                <a:lnTo>
                  <a:pt x="458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43023" y="3710051"/>
            <a:ext cx="92075" cy="140970"/>
          </a:xfrm>
          <a:custGeom>
            <a:avLst/>
            <a:gdLst/>
            <a:ahLst/>
            <a:cxnLst/>
            <a:rect l="l" t="t" r="r" b="b"/>
            <a:pathLst>
              <a:path w="92075" h="140970">
                <a:moveTo>
                  <a:pt x="45846" y="0"/>
                </a:moveTo>
                <a:lnTo>
                  <a:pt x="0" y="140843"/>
                </a:lnTo>
                <a:lnTo>
                  <a:pt x="91693" y="140843"/>
                </a:lnTo>
                <a:lnTo>
                  <a:pt x="4584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57897" y="3654933"/>
            <a:ext cx="112268" cy="1108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28641" y="3654933"/>
            <a:ext cx="112268" cy="1108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25522" y="3654933"/>
            <a:ext cx="112267" cy="1108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65721" y="3651884"/>
            <a:ext cx="193040" cy="274955"/>
          </a:xfrm>
          <a:custGeom>
            <a:avLst/>
            <a:gdLst/>
            <a:ahLst/>
            <a:cxnLst/>
            <a:rect l="l" t="t" r="r" b="b"/>
            <a:pathLst>
              <a:path w="193040" h="274954">
                <a:moveTo>
                  <a:pt x="93725" y="0"/>
                </a:moveTo>
                <a:lnTo>
                  <a:pt x="53689" y="9112"/>
                </a:lnTo>
                <a:lnTo>
                  <a:pt x="24129" y="36321"/>
                </a:lnTo>
                <a:lnTo>
                  <a:pt x="6016" y="78978"/>
                </a:lnTo>
                <a:lnTo>
                  <a:pt x="0" y="134112"/>
                </a:lnTo>
                <a:lnTo>
                  <a:pt x="1406" y="165736"/>
                </a:lnTo>
                <a:lnTo>
                  <a:pt x="12698" y="217604"/>
                </a:lnTo>
                <a:lnTo>
                  <a:pt x="35226" y="253892"/>
                </a:lnTo>
                <a:lnTo>
                  <a:pt x="88519" y="274573"/>
                </a:lnTo>
                <a:lnTo>
                  <a:pt x="112428" y="272315"/>
                </a:lnTo>
                <a:lnTo>
                  <a:pt x="151151" y="254321"/>
                </a:lnTo>
                <a:lnTo>
                  <a:pt x="177657" y="218604"/>
                </a:lnTo>
                <a:lnTo>
                  <a:pt x="190992" y="166356"/>
                </a:lnTo>
                <a:lnTo>
                  <a:pt x="192658" y="134112"/>
                </a:lnTo>
                <a:lnTo>
                  <a:pt x="186487" y="75437"/>
                </a:lnTo>
                <a:lnTo>
                  <a:pt x="167957" y="33527"/>
                </a:lnTo>
                <a:lnTo>
                  <a:pt x="137044" y="8381"/>
                </a:lnTo>
                <a:lnTo>
                  <a:pt x="9372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63461" y="3650741"/>
            <a:ext cx="100711" cy="955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64200" y="3598545"/>
            <a:ext cx="240029" cy="381635"/>
          </a:xfrm>
          <a:custGeom>
            <a:avLst/>
            <a:gdLst/>
            <a:ahLst/>
            <a:cxnLst/>
            <a:rect l="l" t="t" r="r" b="b"/>
            <a:pathLst>
              <a:path w="240029" h="381635">
                <a:moveTo>
                  <a:pt x="0" y="0"/>
                </a:moveTo>
                <a:lnTo>
                  <a:pt x="67690" y="0"/>
                </a:lnTo>
                <a:lnTo>
                  <a:pt x="67690" y="321309"/>
                </a:lnTo>
                <a:lnTo>
                  <a:pt x="240029" y="321309"/>
                </a:lnTo>
                <a:lnTo>
                  <a:pt x="240029" y="381507"/>
                </a:lnTo>
                <a:lnTo>
                  <a:pt x="0" y="3815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23764" y="3598545"/>
            <a:ext cx="240029" cy="381635"/>
          </a:xfrm>
          <a:custGeom>
            <a:avLst/>
            <a:gdLst/>
            <a:ahLst/>
            <a:cxnLst/>
            <a:rect l="l" t="t" r="r" b="b"/>
            <a:pathLst>
              <a:path w="240029" h="381635">
                <a:moveTo>
                  <a:pt x="0" y="0"/>
                </a:moveTo>
                <a:lnTo>
                  <a:pt x="67690" y="0"/>
                </a:lnTo>
                <a:lnTo>
                  <a:pt x="67690" y="321309"/>
                </a:lnTo>
                <a:lnTo>
                  <a:pt x="240030" y="321309"/>
                </a:lnTo>
                <a:lnTo>
                  <a:pt x="240030" y="381507"/>
                </a:lnTo>
                <a:lnTo>
                  <a:pt x="0" y="3815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98111" y="3598545"/>
            <a:ext cx="283845" cy="387985"/>
          </a:xfrm>
          <a:custGeom>
            <a:avLst/>
            <a:gdLst/>
            <a:ahLst/>
            <a:cxnLst/>
            <a:rect l="l" t="t" r="r" b="b"/>
            <a:pathLst>
              <a:path w="283845" h="387985">
                <a:moveTo>
                  <a:pt x="0" y="0"/>
                </a:moveTo>
                <a:lnTo>
                  <a:pt x="67690" y="0"/>
                </a:lnTo>
                <a:lnTo>
                  <a:pt x="67690" y="258571"/>
                </a:lnTo>
                <a:lnTo>
                  <a:pt x="68857" y="273266"/>
                </a:lnTo>
                <a:lnTo>
                  <a:pt x="86360" y="308609"/>
                </a:lnTo>
                <a:lnTo>
                  <a:pt x="122471" y="326701"/>
                </a:lnTo>
                <a:lnTo>
                  <a:pt x="138049" y="327913"/>
                </a:lnTo>
                <a:lnTo>
                  <a:pt x="155336" y="326725"/>
                </a:lnTo>
                <a:lnTo>
                  <a:pt x="195199" y="308990"/>
                </a:lnTo>
                <a:lnTo>
                  <a:pt x="214362" y="272825"/>
                </a:lnTo>
                <a:lnTo>
                  <a:pt x="215646" y="257301"/>
                </a:lnTo>
                <a:lnTo>
                  <a:pt x="215646" y="0"/>
                </a:lnTo>
                <a:lnTo>
                  <a:pt x="283337" y="0"/>
                </a:lnTo>
                <a:lnTo>
                  <a:pt x="283337" y="262508"/>
                </a:lnTo>
                <a:lnTo>
                  <a:pt x="280862" y="290345"/>
                </a:lnTo>
                <a:lnTo>
                  <a:pt x="261102" y="336446"/>
                </a:lnTo>
                <a:lnTo>
                  <a:pt x="222478" y="369286"/>
                </a:lnTo>
                <a:lnTo>
                  <a:pt x="169848" y="385911"/>
                </a:lnTo>
                <a:lnTo>
                  <a:pt x="138557" y="387984"/>
                </a:lnTo>
                <a:lnTo>
                  <a:pt x="107219" y="385958"/>
                </a:lnTo>
                <a:lnTo>
                  <a:pt x="55975" y="369714"/>
                </a:lnTo>
                <a:lnTo>
                  <a:pt x="20252" y="337425"/>
                </a:lnTo>
                <a:lnTo>
                  <a:pt x="2242" y="290804"/>
                </a:lnTo>
                <a:lnTo>
                  <a:pt x="0" y="26225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38066" y="3598545"/>
            <a:ext cx="316230" cy="381635"/>
          </a:xfrm>
          <a:custGeom>
            <a:avLst/>
            <a:gdLst/>
            <a:ahLst/>
            <a:cxnLst/>
            <a:rect l="l" t="t" r="r" b="b"/>
            <a:pathLst>
              <a:path w="316229" h="381635">
                <a:moveTo>
                  <a:pt x="0" y="0"/>
                </a:moveTo>
                <a:lnTo>
                  <a:pt x="315975" y="0"/>
                </a:lnTo>
                <a:lnTo>
                  <a:pt x="315975" y="60197"/>
                </a:lnTo>
                <a:lnTo>
                  <a:pt x="189103" y="60197"/>
                </a:lnTo>
                <a:lnTo>
                  <a:pt x="189103" y="381507"/>
                </a:lnTo>
                <a:lnTo>
                  <a:pt x="121412" y="381507"/>
                </a:lnTo>
                <a:lnTo>
                  <a:pt x="121412" y="60197"/>
                </a:lnTo>
                <a:lnTo>
                  <a:pt x="0" y="6019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17467" y="3598545"/>
            <a:ext cx="240029" cy="381635"/>
          </a:xfrm>
          <a:custGeom>
            <a:avLst/>
            <a:gdLst/>
            <a:ahLst/>
            <a:cxnLst/>
            <a:rect l="l" t="t" r="r" b="b"/>
            <a:pathLst>
              <a:path w="240029" h="381635">
                <a:moveTo>
                  <a:pt x="0" y="0"/>
                </a:moveTo>
                <a:lnTo>
                  <a:pt x="67691" y="0"/>
                </a:lnTo>
                <a:lnTo>
                  <a:pt x="67691" y="321309"/>
                </a:lnTo>
                <a:lnTo>
                  <a:pt x="240030" y="321309"/>
                </a:lnTo>
                <a:lnTo>
                  <a:pt x="240030" y="381507"/>
                </a:lnTo>
                <a:lnTo>
                  <a:pt x="0" y="3815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56279" y="3598545"/>
            <a:ext cx="283845" cy="387985"/>
          </a:xfrm>
          <a:custGeom>
            <a:avLst/>
            <a:gdLst/>
            <a:ahLst/>
            <a:cxnLst/>
            <a:rect l="l" t="t" r="r" b="b"/>
            <a:pathLst>
              <a:path w="283845" h="387985">
                <a:moveTo>
                  <a:pt x="0" y="0"/>
                </a:moveTo>
                <a:lnTo>
                  <a:pt x="67691" y="0"/>
                </a:lnTo>
                <a:lnTo>
                  <a:pt x="67691" y="258571"/>
                </a:lnTo>
                <a:lnTo>
                  <a:pt x="68857" y="273266"/>
                </a:lnTo>
                <a:lnTo>
                  <a:pt x="86360" y="308609"/>
                </a:lnTo>
                <a:lnTo>
                  <a:pt x="122471" y="326701"/>
                </a:lnTo>
                <a:lnTo>
                  <a:pt x="138049" y="327913"/>
                </a:lnTo>
                <a:lnTo>
                  <a:pt x="155336" y="326725"/>
                </a:lnTo>
                <a:lnTo>
                  <a:pt x="195199" y="308990"/>
                </a:lnTo>
                <a:lnTo>
                  <a:pt x="214362" y="272825"/>
                </a:lnTo>
                <a:lnTo>
                  <a:pt x="215646" y="257301"/>
                </a:lnTo>
                <a:lnTo>
                  <a:pt x="215646" y="0"/>
                </a:lnTo>
                <a:lnTo>
                  <a:pt x="283337" y="0"/>
                </a:lnTo>
                <a:lnTo>
                  <a:pt x="283337" y="262508"/>
                </a:lnTo>
                <a:lnTo>
                  <a:pt x="280862" y="290345"/>
                </a:lnTo>
                <a:lnTo>
                  <a:pt x="261102" y="336446"/>
                </a:lnTo>
                <a:lnTo>
                  <a:pt x="222478" y="369286"/>
                </a:lnTo>
                <a:lnTo>
                  <a:pt x="169848" y="385911"/>
                </a:lnTo>
                <a:lnTo>
                  <a:pt x="138557" y="387984"/>
                </a:lnTo>
                <a:lnTo>
                  <a:pt x="107219" y="385958"/>
                </a:lnTo>
                <a:lnTo>
                  <a:pt x="55975" y="369714"/>
                </a:lnTo>
                <a:lnTo>
                  <a:pt x="20252" y="337425"/>
                </a:lnTo>
                <a:lnTo>
                  <a:pt x="2242" y="290804"/>
                </a:lnTo>
                <a:lnTo>
                  <a:pt x="0" y="26225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83585" y="3598545"/>
            <a:ext cx="67945" cy="381635"/>
          </a:xfrm>
          <a:custGeom>
            <a:avLst/>
            <a:gdLst/>
            <a:ahLst/>
            <a:cxnLst/>
            <a:rect l="l" t="t" r="r" b="b"/>
            <a:pathLst>
              <a:path w="67944" h="381635">
                <a:moveTo>
                  <a:pt x="0" y="0"/>
                </a:moveTo>
                <a:lnTo>
                  <a:pt x="67690" y="0"/>
                </a:lnTo>
                <a:lnTo>
                  <a:pt x="67690" y="381507"/>
                </a:lnTo>
                <a:lnTo>
                  <a:pt x="0" y="38150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96659" y="3595115"/>
            <a:ext cx="257810" cy="385445"/>
          </a:xfrm>
          <a:custGeom>
            <a:avLst/>
            <a:gdLst/>
            <a:ahLst/>
            <a:cxnLst/>
            <a:rect l="l" t="t" r="r" b="b"/>
            <a:pathLst>
              <a:path w="257809" h="385445">
                <a:moveTo>
                  <a:pt x="108076" y="0"/>
                </a:moveTo>
                <a:lnTo>
                  <a:pt x="160924" y="6365"/>
                </a:lnTo>
                <a:lnTo>
                  <a:pt x="200913" y="25400"/>
                </a:lnTo>
                <a:lnTo>
                  <a:pt x="225948" y="56229"/>
                </a:lnTo>
                <a:lnTo>
                  <a:pt x="234314" y="97917"/>
                </a:lnTo>
                <a:lnTo>
                  <a:pt x="231334" y="119395"/>
                </a:lnTo>
                <a:lnTo>
                  <a:pt x="222377" y="138493"/>
                </a:lnTo>
                <a:lnTo>
                  <a:pt x="207418" y="155209"/>
                </a:lnTo>
                <a:lnTo>
                  <a:pt x="186436" y="169545"/>
                </a:lnTo>
                <a:lnTo>
                  <a:pt x="217533" y="185213"/>
                </a:lnTo>
                <a:lnTo>
                  <a:pt x="239760" y="207454"/>
                </a:lnTo>
                <a:lnTo>
                  <a:pt x="253105" y="236267"/>
                </a:lnTo>
                <a:lnTo>
                  <a:pt x="257556" y="271653"/>
                </a:lnTo>
                <a:lnTo>
                  <a:pt x="255101" y="296394"/>
                </a:lnTo>
                <a:lnTo>
                  <a:pt x="235428" y="337732"/>
                </a:lnTo>
                <a:lnTo>
                  <a:pt x="197113" y="367738"/>
                </a:lnTo>
                <a:lnTo>
                  <a:pt x="146302" y="383030"/>
                </a:lnTo>
                <a:lnTo>
                  <a:pt x="116586" y="384937"/>
                </a:lnTo>
                <a:lnTo>
                  <a:pt x="0" y="384937"/>
                </a:lnTo>
                <a:lnTo>
                  <a:pt x="0" y="3683"/>
                </a:lnTo>
                <a:lnTo>
                  <a:pt x="35621" y="2089"/>
                </a:lnTo>
                <a:lnTo>
                  <a:pt x="65516" y="936"/>
                </a:lnTo>
                <a:lnTo>
                  <a:pt x="89671" y="236"/>
                </a:lnTo>
                <a:lnTo>
                  <a:pt x="10807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88556" y="3594608"/>
            <a:ext cx="293370" cy="385445"/>
          </a:xfrm>
          <a:custGeom>
            <a:avLst/>
            <a:gdLst/>
            <a:ahLst/>
            <a:cxnLst/>
            <a:rect l="l" t="t" r="r" b="b"/>
            <a:pathLst>
              <a:path w="293370" h="385445">
                <a:moveTo>
                  <a:pt x="105664" y="0"/>
                </a:moveTo>
                <a:lnTo>
                  <a:pt x="157997" y="4496"/>
                </a:lnTo>
                <a:lnTo>
                  <a:pt x="198711" y="17991"/>
                </a:lnTo>
                <a:lnTo>
                  <a:pt x="245258" y="71997"/>
                </a:lnTo>
                <a:lnTo>
                  <a:pt x="251078" y="112521"/>
                </a:lnTo>
                <a:lnTo>
                  <a:pt x="249818" y="129095"/>
                </a:lnTo>
                <a:lnTo>
                  <a:pt x="231013" y="174243"/>
                </a:lnTo>
                <a:lnTo>
                  <a:pt x="195044" y="206855"/>
                </a:lnTo>
                <a:lnTo>
                  <a:pt x="180467" y="213613"/>
                </a:lnTo>
                <a:lnTo>
                  <a:pt x="293243" y="385444"/>
                </a:lnTo>
                <a:lnTo>
                  <a:pt x="215138" y="385444"/>
                </a:lnTo>
                <a:lnTo>
                  <a:pt x="113284" y="227837"/>
                </a:lnTo>
                <a:lnTo>
                  <a:pt x="104806" y="227649"/>
                </a:lnTo>
                <a:lnTo>
                  <a:pt x="94805" y="227282"/>
                </a:lnTo>
                <a:lnTo>
                  <a:pt x="83280" y="226748"/>
                </a:lnTo>
                <a:lnTo>
                  <a:pt x="70230" y="226059"/>
                </a:lnTo>
                <a:lnTo>
                  <a:pt x="70230" y="385444"/>
                </a:lnTo>
                <a:lnTo>
                  <a:pt x="0" y="385444"/>
                </a:lnTo>
                <a:lnTo>
                  <a:pt x="0" y="3937"/>
                </a:lnTo>
                <a:lnTo>
                  <a:pt x="4883" y="3815"/>
                </a:lnTo>
                <a:lnTo>
                  <a:pt x="13827" y="3444"/>
                </a:lnTo>
                <a:lnTo>
                  <a:pt x="26842" y="2811"/>
                </a:lnTo>
                <a:lnTo>
                  <a:pt x="43942" y="1904"/>
                </a:lnTo>
                <a:lnTo>
                  <a:pt x="62158" y="1071"/>
                </a:lnTo>
                <a:lnTo>
                  <a:pt x="78517" y="476"/>
                </a:lnTo>
                <a:lnTo>
                  <a:pt x="93019" y="119"/>
                </a:lnTo>
                <a:lnTo>
                  <a:pt x="10566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56179" y="3594608"/>
            <a:ext cx="293370" cy="385445"/>
          </a:xfrm>
          <a:custGeom>
            <a:avLst/>
            <a:gdLst/>
            <a:ahLst/>
            <a:cxnLst/>
            <a:rect l="l" t="t" r="r" b="b"/>
            <a:pathLst>
              <a:path w="293369" h="385445">
                <a:moveTo>
                  <a:pt x="105663" y="0"/>
                </a:moveTo>
                <a:lnTo>
                  <a:pt x="157997" y="4496"/>
                </a:lnTo>
                <a:lnTo>
                  <a:pt x="198711" y="17991"/>
                </a:lnTo>
                <a:lnTo>
                  <a:pt x="245258" y="71997"/>
                </a:lnTo>
                <a:lnTo>
                  <a:pt x="251078" y="112521"/>
                </a:lnTo>
                <a:lnTo>
                  <a:pt x="249818" y="129095"/>
                </a:lnTo>
                <a:lnTo>
                  <a:pt x="231012" y="174243"/>
                </a:lnTo>
                <a:lnTo>
                  <a:pt x="195044" y="206855"/>
                </a:lnTo>
                <a:lnTo>
                  <a:pt x="180467" y="213613"/>
                </a:lnTo>
                <a:lnTo>
                  <a:pt x="293243" y="385444"/>
                </a:lnTo>
                <a:lnTo>
                  <a:pt x="215137" y="385444"/>
                </a:lnTo>
                <a:lnTo>
                  <a:pt x="113283" y="227837"/>
                </a:lnTo>
                <a:lnTo>
                  <a:pt x="104806" y="227649"/>
                </a:lnTo>
                <a:lnTo>
                  <a:pt x="94805" y="227282"/>
                </a:lnTo>
                <a:lnTo>
                  <a:pt x="83280" y="226748"/>
                </a:lnTo>
                <a:lnTo>
                  <a:pt x="70231" y="226059"/>
                </a:lnTo>
                <a:lnTo>
                  <a:pt x="70231" y="385444"/>
                </a:lnTo>
                <a:lnTo>
                  <a:pt x="0" y="385444"/>
                </a:lnTo>
                <a:lnTo>
                  <a:pt x="0" y="3937"/>
                </a:lnTo>
                <a:lnTo>
                  <a:pt x="4883" y="3815"/>
                </a:lnTo>
                <a:lnTo>
                  <a:pt x="13827" y="3444"/>
                </a:lnTo>
                <a:lnTo>
                  <a:pt x="26842" y="2811"/>
                </a:lnTo>
                <a:lnTo>
                  <a:pt x="43942" y="1904"/>
                </a:lnTo>
                <a:lnTo>
                  <a:pt x="62158" y="1071"/>
                </a:lnTo>
                <a:lnTo>
                  <a:pt x="78517" y="476"/>
                </a:lnTo>
                <a:lnTo>
                  <a:pt x="93019" y="119"/>
                </a:lnTo>
                <a:lnTo>
                  <a:pt x="10566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20485" y="3593338"/>
            <a:ext cx="335280" cy="386715"/>
          </a:xfrm>
          <a:custGeom>
            <a:avLst/>
            <a:gdLst/>
            <a:ahLst/>
            <a:cxnLst/>
            <a:rect l="l" t="t" r="r" b="b"/>
            <a:pathLst>
              <a:path w="335279" h="386714">
                <a:moveTo>
                  <a:pt x="152146" y="0"/>
                </a:moveTo>
                <a:lnTo>
                  <a:pt x="181863" y="0"/>
                </a:lnTo>
                <a:lnTo>
                  <a:pt x="335279" y="386714"/>
                </a:lnTo>
                <a:lnTo>
                  <a:pt x="260476" y="386714"/>
                </a:lnTo>
                <a:lnTo>
                  <a:pt x="232663" y="309372"/>
                </a:lnTo>
                <a:lnTo>
                  <a:pt x="101853" y="309372"/>
                </a:lnTo>
                <a:lnTo>
                  <a:pt x="75311" y="386714"/>
                </a:lnTo>
                <a:lnTo>
                  <a:pt x="0" y="386714"/>
                </a:lnTo>
                <a:lnTo>
                  <a:pt x="15214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59300" y="3593338"/>
            <a:ext cx="623570" cy="386715"/>
          </a:xfrm>
          <a:custGeom>
            <a:avLst/>
            <a:gdLst/>
            <a:ahLst/>
            <a:cxnLst/>
            <a:rect l="l" t="t" r="r" b="b"/>
            <a:pathLst>
              <a:path w="623570" h="386714">
                <a:moveTo>
                  <a:pt x="440436" y="0"/>
                </a:moveTo>
                <a:lnTo>
                  <a:pt x="470153" y="0"/>
                </a:lnTo>
                <a:lnTo>
                  <a:pt x="623570" y="386714"/>
                </a:lnTo>
                <a:lnTo>
                  <a:pt x="548766" y="386714"/>
                </a:lnTo>
                <a:lnTo>
                  <a:pt x="520953" y="309372"/>
                </a:lnTo>
                <a:lnTo>
                  <a:pt x="390144" y="309372"/>
                </a:lnTo>
                <a:lnTo>
                  <a:pt x="363600" y="386714"/>
                </a:lnTo>
                <a:lnTo>
                  <a:pt x="293242" y="386714"/>
                </a:lnTo>
                <a:lnTo>
                  <a:pt x="288289" y="386714"/>
                </a:lnTo>
                <a:lnTo>
                  <a:pt x="215137" y="386714"/>
                </a:lnTo>
                <a:lnTo>
                  <a:pt x="113284" y="229107"/>
                </a:lnTo>
                <a:lnTo>
                  <a:pt x="104806" y="228919"/>
                </a:lnTo>
                <a:lnTo>
                  <a:pt x="94805" y="228552"/>
                </a:lnTo>
                <a:lnTo>
                  <a:pt x="83280" y="228018"/>
                </a:lnTo>
                <a:lnTo>
                  <a:pt x="70230" y="227330"/>
                </a:lnTo>
                <a:lnTo>
                  <a:pt x="70230" y="386714"/>
                </a:lnTo>
                <a:lnTo>
                  <a:pt x="0" y="386714"/>
                </a:lnTo>
                <a:lnTo>
                  <a:pt x="0" y="5207"/>
                </a:lnTo>
                <a:lnTo>
                  <a:pt x="4883" y="5085"/>
                </a:lnTo>
                <a:lnTo>
                  <a:pt x="13827" y="4714"/>
                </a:lnTo>
                <a:lnTo>
                  <a:pt x="26842" y="4081"/>
                </a:lnTo>
                <a:lnTo>
                  <a:pt x="43941" y="3175"/>
                </a:lnTo>
                <a:lnTo>
                  <a:pt x="62158" y="2341"/>
                </a:lnTo>
                <a:lnTo>
                  <a:pt x="78517" y="1746"/>
                </a:lnTo>
                <a:lnTo>
                  <a:pt x="93019" y="1389"/>
                </a:lnTo>
                <a:lnTo>
                  <a:pt x="105663" y="1270"/>
                </a:lnTo>
                <a:lnTo>
                  <a:pt x="157997" y="5766"/>
                </a:lnTo>
                <a:lnTo>
                  <a:pt x="198711" y="19261"/>
                </a:lnTo>
                <a:lnTo>
                  <a:pt x="227800" y="41759"/>
                </a:lnTo>
                <a:lnTo>
                  <a:pt x="245258" y="73267"/>
                </a:lnTo>
                <a:lnTo>
                  <a:pt x="251078" y="113792"/>
                </a:lnTo>
                <a:lnTo>
                  <a:pt x="249818" y="130365"/>
                </a:lnTo>
                <a:lnTo>
                  <a:pt x="231012" y="175513"/>
                </a:lnTo>
                <a:lnTo>
                  <a:pt x="195044" y="208125"/>
                </a:lnTo>
                <a:lnTo>
                  <a:pt x="180466" y="214884"/>
                </a:lnTo>
                <a:lnTo>
                  <a:pt x="290195" y="382016"/>
                </a:lnTo>
                <a:lnTo>
                  <a:pt x="44043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21866" y="3593338"/>
            <a:ext cx="335280" cy="386715"/>
          </a:xfrm>
          <a:custGeom>
            <a:avLst/>
            <a:gdLst/>
            <a:ahLst/>
            <a:cxnLst/>
            <a:rect l="l" t="t" r="r" b="b"/>
            <a:pathLst>
              <a:path w="335280" h="386714">
                <a:moveTo>
                  <a:pt x="152145" y="0"/>
                </a:moveTo>
                <a:lnTo>
                  <a:pt x="181863" y="0"/>
                </a:lnTo>
                <a:lnTo>
                  <a:pt x="335279" y="386714"/>
                </a:lnTo>
                <a:lnTo>
                  <a:pt x="260476" y="386714"/>
                </a:lnTo>
                <a:lnTo>
                  <a:pt x="232663" y="309372"/>
                </a:lnTo>
                <a:lnTo>
                  <a:pt x="101853" y="309372"/>
                </a:lnTo>
                <a:lnTo>
                  <a:pt x="75310" y="386714"/>
                </a:lnTo>
                <a:lnTo>
                  <a:pt x="0" y="386714"/>
                </a:lnTo>
                <a:lnTo>
                  <a:pt x="15214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11855" y="3592067"/>
            <a:ext cx="290195" cy="394970"/>
          </a:xfrm>
          <a:custGeom>
            <a:avLst/>
            <a:gdLst/>
            <a:ahLst/>
            <a:cxnLst/>
            <a:rect l="l" t="t" r="r" b="b"/>
            <a:pathLst>
              <a:path w="290194" h="394970">
                <a:moveTo>
                  <a:pt x="174751" y="0"/>
                </a:moveTo>
                <a:lnTo>
                  <a:pt x="205950" y="1668"/>
                </a:lnTo>
                <a:lnTo>
                  <a:pt x="233838" y="6683"/>
                </a:lnTo>
                <a:lnTo>
                  <a:pt x="258441" y="15055"/>
                </a:lnTo>
                <a:lnTo>
                  <a:pt x="279781" y="26797"/>
                </a:lnTo>
                <a:lnTo>
                  <a:pt x="251841" y="82804"/>
                </a:lnTo>
                <a:lnTo>
                  <a:pt x="238789" y="72876"/>
                </a:lnTo>
                <a:lnTo>
                  <a:pt x="222297" y="65770"/>
                </a:lnTo>
                <a:lnTo>
                  <a:pt x="202352" y="61497"/>
                </a:lnTo>
                <a:lnTo>
                  <a:pt x="178943" y="60071"/>
                </a:lnTo>
                <a:lnTo>
                  <a:pt x="156202" y="62571"/>
                </a:lnTo>
                <a:lnTo>
                  <a:pt x="117149" y="82573"/>
                </a:lnTo>
                <a:lnTo>
                  <a:pt x="87502" y="121392"/>
                </a:lnTo>
                <a:lnTo>
                  <a:pt x="72262" y="171977"/>
                </a:lnTo>
                <a:lnTo>
                  <a:pt x="70357" y="201295"/>
                </a:lnTo>
                <a:lnTo>
                  <a:pt x="72120" y="230298"/>
                </a:lnTo>
                <a:lnTo>
                  <a:pt x="86217" y="278876"/>
                </a:lnTo>
                <a:lnTo>
                  <a:pt x="113911" y="314138"/>
                </a:lnTo>
                <a:lnTo>
                  <a:pt x="151630" y="332132"/>
                </a:lnTo>
                <a:lnTo>
                  <a:pt x="173989" y="334391"/>
                </a:lnTo>
                <a:lnTo>
                  <a:pt x="199471" y="331983"/>
                </a:lnTo>
                <a:lnTo>
                  <a:pt x="222011" y="324754"/>
                </a:lnTo>
                <a:lnTo>
                  <a:pt x="241623" y="312691"/>
                </a:lnTo>
                <a:lnTo>
                  <a:pt x="258318" y="295783"/>
                </a:lnTo>
                <a:lnTo>
                  <a:pt x="289941" y="350520"/>
                </a:lnTo>
                <a:lnTo>
                  <a:pt x="266791" y="369762"/>
                </a:lnTo>
                <a:lnTo>
                  <a:pt x="238855" y="383492"/>
                </a:lnTo>
                <a:lnTo>
                  <a:pt x="206109" y="391721"/>
                </a:lnTo>
                <a:lnTo>
                  <a:pt x="168529" y="394462"/>
                </a:lnTo>
                <a:lnTo>
                  <a:pt x="130762" y="391175"/>
                </a:lnTo>
                <a:lnTo>
                  <a:pt x="68659" y="364886"/>
                </a:lnTo>
                <a:lnTo>
                  <a:pt x="24913" y="313191"/>
                </a:lnTo>
                <a:lnTo>
                  <a:pt x="2764" y="241425"/>
                </a:lnTo>
                <a:lnTo>
                  <a:pt x="0" y="198374"/>
                </a:lnTo>
                <a:lnTo>
                  <a:pt x="3071" y="157801"/>
                </a:lnTo>
                <a:lnTo>
                  <a:pt x="12287" y="120681"/>
                </a:lnTo>
                <a:lnTo>
                  <a:pt x="49149" y="56896"/>
                </a:lnTo>
                <a:lnTo>
                  <a:pt x="105044" y="14208"/>
                </a:lnTo>
                <a:lnTo>
                  <a:pt x="138177" y="3550"/>
                </a:lnTo>
                <a:lnTo>
                  <a:pt x="17475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079751" y="3592067"/>
            <a:ext cx="316865" cy="394970"/>
          </a:xfrm>
          <a:custGeom>
            <a:avLst/>
            <a:gdLst/>
            <a:ahLst/>
            <a:cxnLst/>
            <a:rect l="l" t="t" r="r" b="b"/>
            <a:pathLst>
              <a:path w="316864" h="394970">
                <a:moveTo>
                  <a:pt x="193294" y="0"/>
                </a:moveTo>
                <a:lnTo>
                  <a:pt x="223484" y="2335"/>
                </a:lnTo>
                <a:lnTo>
                  <a:pt x="251364" y="9350"/>
                </a:lnTo>
                <a:lnTo>
                  <a:pt x="276911" y="21056"/>
                </a:lnTo>
                <a:lnTo>
                  <a:pt x="300100" y="37465"/>
                </a:lnTo>
                <a:lnTo>
                  <a:pt x="271653" y="91821"/>
                </a:lnTo>
                <a:lnTo>
                  <a:pt x="264842" y="86506"/>
                </a:lnTo>
                <a:lnTo>
                  <a:pt x="256413" y="81216"/>
                </a:lnTo>
                <a:lnTo>
                  <a:pt x="211455" y="62722"/>
                </a:lnTo>
                <a:lnTo>
                  <a:pt x="191643" y="60071"/>
                </a:lnTo>
                <a:lnTo>
                  <a:pt x="165020" y="62454"/>
                </a:lnTo>
                <a:lnTo>
                  <a:pt x="120634" y="81555"/>
                </a:lnTo>
                <a:lnTo>
                  <a:pt x="88628" y="118969"/>
                </a:lnTo>
                <a:lnTo>
                  <a:pt x="72384" y="170074"/>
                </a:lnTo>
                <a:lnTo>
                  <a:pt x="70358" y="200533"/>
                </a:lnTo>
                <a:lnTo>
                  <a:pt x="72356" y="229469"/>
                </a:lnTo>
                <a:lnTo>
                  <a:pt x="88306" y="278149"/>
                </a:lnTo>
                <a:lnTo>
                  <a:pt x="119594" y="313870"/>
                </a:lnTo>
                <a:lnTo>
                  <a:pt x="163028" y="332106"/>
                </a:lnTo>
                <a:lnTo>
                  <a:pt x="189103" y="334391"/>
                </a:lnTo>
                <a:lnTo>
                  <a:pt x="206412" y="333152"/>
                </a:lnTo>
                <a:lnTo>
                  <a:pt x="248793" y="314579"/>
                </a:lnTo>
                <a:lnTo>
                  <a:pt x="248793" y="239522"/>
                </a:lnTo>
                <a:lnTo>
                  <a:pt x="195834" y="239522"/>
                </a:lnTo>
                <a:lnTo>
                  <a:pt x="195834" y="181737"/>
                </a:lnTo>
                <a:lnTo>
                  <a:pt x="316484" y="181737"/>
                </a:lnTo>
                <a:lnTo>
                  <a:pt x="316484" y="352552"/>
                </a:lnTo>
                <a:lnTo>
                  <a:pt x="272317" y="377340"/>
                </a:lnTo>
                <a:lnTo>
                  <a:pt x="235027" y="388246"/>
                </a:lnTo>
                <a:lnTo>
                  <a:pt x="197066" y="393771"/>
                </a:lnTo>
                <a:lnTo>
                  <a:pt x="178181" y="394462"/>
                </a:lnTo>
                <a:lnTo>
                  <a:pt x="139267" y="391104"/>
                </a:lnTo>
                <a:lnTo>
                  <a:pt x="74203" y="364243"/>
                </a:lnTo>
                <a:lnTo>
                  <a:pt x="27003" y="311713"/>
                </a:lnTo>
                <a:lnTo>
                  <a:pt x="3000" y="240657"/>
                </a:lnTo>
                <a:lnTo>
                  <a:pt x="0" y="198628"/>
                </a:lnTo>
                <a:lnTo>
                  <a:pt x="3264" y="156577"/>
                </a:lnTo>
                <a:lnTo>
                  <a:pt x="13065" y="118633"/>
                </a:lnTo>
                <a:lnTo>
                  <a:pt x="52324" y="55118"/>
                </a:lnTo>
                <a:lnTo>
                  <a:pt x="113760" y="13747"/>
                </a:lnTo>
                <a:lnTo>
                  <a:pt x="151264" y="3432"/>
                </a:lnTo>
                <a:lnTo>
                  <a:pt x="1932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95364" y="3591686"/>
            <a:ext cx="333375" cy="394970"/>
          </a:xfrm>
          <a:custGeom>
            <a:avLst/>
            <a:gdLst/>
            <a:ahLst/>
            <a:cxnLst/>
            <a:rect l="l" t="t" r="r" b="b"/>
            <a:pathLst>
              <a:path w="333375" h="394970">
                <a:moveTo>
                  <a:pt x="164083" y="0"/>
                </a:moveTo>
                <a:lnTo>
                  <a:pt x="202805" y="3190"/>
                </a:lnTo>
                <a:lnTo>
                  <a:pt x="265721" y="28717"/>
                </a:lnTo>
                <a:lnTo>
                  <a:pt x="308943" y="79152"/>
                </a:lnTo>
                <a:lnTo>
                  <a:pt x="330660" y="150780"/>
                </a:lnTo>
                <a:lnTo>
                  <a:pt x="333375" y="194310"/>
                </a:lnTo>
                <a:lnTo>
                  <a:pt x="330539" y="238049"/>
                </a:lnTo>
                <a:lnTo>
                  <a:pt x="322024" y="277050"/>
                </a:lnTo>
                <a:lnTo>
                  <a:pt x="287908" y="340740"/>
                </a:lnTo>
                <a:lnTo>
                  <a:pt x="232965" y="381317"/>
                </a:lnTo>
                <a:lnTo>
                  <a:pt x="158876" y="394843"/>
                </a:lnTo>
                <a:lnTo>
                  <a:pt x="122709" y="391505"/>
                </a:lnTo>
                <a:lnTo>
                  <a:pt x="63757" y="364732"/>
                </a:lnTo>
                <a:lnTo>
                  <a:pt x="23092" y="311931"/>
                </a:lnTo>
                <a:lnTo>
                  <a:pt x="2569" y="238486"/>
                </a:lnTo>
                <a:lnTo>
                  <a:pt x="0" y="194310"/>
                </a:lnTo>
                <a:lnTo>
                  <a:pt x="2788" y="155114"/>
                </a:lnTo>
                <a:lnTo>
                  <a:pt x="25128" y="86153"/>
                </a:lnTo>
                <a:lnTo>
                  <a:pt x="68893" y="31718"/>
                </a:lnTo>
                <a:lnTo>
                  <a:pt x="128607" y="3524"/>
                </a:lnTo>
                <a:lnTo>
                  <a:pt x="16408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252"/>
            <a:ext cx="4484547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2763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28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4419" y="1057275"/>
            <a:ext cx="101841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103" y="1057275"/>
            <a:ext cx="101803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36719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82"/>
                </a:lnTo>
                <a:lnTo>
                  <a:pt x="171322" y="54482"/>
                </a:lnTo>
                <a:lnTo>
                  <a:pt x="171322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44365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9" y="208533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5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70045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1" y="0"/>
                </a:lnTo>
                <a:lnTo>
                  <a:pt x="220471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9646" y="1006221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5" y="0"/>
                </a:moveTo>
                <a:lnTo>
                  <a:pt x="102107" y="0"/>
                </a:lnTo>
                <a:lnTo>
                  <a:pt x="176911" y="232790"/>
                </a:lnTo>
                <a:lnTo>
                  <a:pt x="250062" y="0"/>
                </a:lnTo>
                <a:lnTo>
                  <a:pt x="282320" y="0"/>
                </a:lnTo>
                <a:lnTo>
                  <a:pt x="352932" y="345820"/>
                </a:lnTo>
                <a:lnTo>
                  <a:pt x="293497" y="345820"/>
                </a:lnTo>
                <a:lnTo>
                  <a:pt x="257555" y="159384"/>
                </a:lnTo>
                <a:lnTo>
                  <a:pt x="188087" y="350265"/>
                </a:lnTo>
                <a:lnTo>
                  <a:pt x="166115" y="350265"/>
                </a:lnTo>
                <a:lnTo>
                  <a:pt x="96519" y="159384"/>
                </a:lnTo>
                <a:lnTo>
                  <a:pt x="59181" y="345820"/>
                </a:lnTo>
                <a:lnTo>
                  <a:pt x="0" y="345820"/>
                </a:lnTo>
                <a:lnTo>
                  <a:pt x="695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6060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69360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42970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47314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2" y="345566"/>
                </a:lnTo>
                <a:lnTo>
                  <a:pt x="109982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03729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1" y="0"/>
                </a:lnTo>
                <a:lnTo>
                  <a:pt x="220471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63648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3958" y="100622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28" y="0"/>
                </a:lnTo>
                <a:lnTo>
                  <a:pt x="61328" y="234187"/>
                </a:lnTo>
                <a:lnTo>
                  <a:pt x="62390" y="247451"/>
                </a:lnTo>
                <a:lnTo>
                  <a:pt x="87605" y="287174"/>
                </a:lnTo>
                <a:lnTo>
                  <a:pt x="125018" y="296925"/>
                </a:lnTo>
                <a:lnTo>
                  <a:pt x="140728" y="295856"/>
                </a:lnTo>
                <a:lnTo>
                  <a:pt x="176809" y="279907"/>
                </a:lnTo>
                <a:lnTo>
                  <a:pt x="195326" y="233044"/>
                </a:lnTo>
                <a:lnTo>
                  <a:pt x="195326" y="0"/>
                </a:lnTo>
                <a:lnTo>
                  <a:pt x="256654" y="0"/>
                </a:lnTo>
                <a:lnTo>
                  <a:pt x="256654" y="237743"/>
                </a:lnTo>
                <a:lnTo>
                  <a:pt x="254420" y="262963"/>
                </a:lnTo>
                <a:lnTo>
                  <a:pt x="236551" y="304734"/>
                </a:lnTo>
                <a:lnTo>
                  <a:pt x="201550" y="334478"/>
                </a:lnTo>
                <a:lnTo>
                  <a:pt x="153840" y="349527"/>
                </a:lnTo>
                <a:lnTo>
                  <a:pt x="125501" y="351408"/>
                </a:lnTo>
                <a:lnTo>
                  <a:pt x="97140" y="349573"/>
                </a:lnTo>
                <a:lnTo>
                  <a:pt x="50729" y="334853"/>
                </a:lnTo>
                <a:lnTo>
                  <a:pt x="18382" y="305605"/>
                </a:lnTo>
                <a:lnTo>
                  <a:pt x="2042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8302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5" h="349250">
                <a:moveTo>
                  <a:pt x="95770" y="0"/>
                </a:moveTo>
                <a:lnTo>
                  <a:pt x="153361" y="6359"/>
                </a:lnTo>
                <a:lnTo>
                  <a:pt x="194497" y="25447"/>
                </a:lnTo>
                <a:lnTo>
                  <a:pt x="219178" y="57275"/>
                </a:lnTo>
                <a:lnTo>
                  <a:pt x="227406" y="101854"/>
                </a:lnTo>
                <a:lnTo>
                  <a:pt x="226270" y="116855"/>
                </a:lnTo>
                <a:lnTo>
                  <a:pt x="209232" y="157861"/>
                </a:lnTo>
                <a:lnTo>
                  <a:pt x="176685" y="187328"/>
                </a:lnTo>
                <a:lnTo>
                  <a:pt x="163474" y="193421"/>
                </a:lnTo>
                <a:lnTo>
                  <a:pt x="265620" y="349123"/>
                </a:lnTo>
                <a:lnTo>
                  <a:pt x="194843" y="349123"/>
                </a:lnTo>
                <a:lnTo>
                  <a:pt x="102615" y="206375"/>
                </a:lnTo>
                <a:lnTo>
                  <a:pt x="94962" y="206206"/>
                </a:lnTo>
                <a:lnTo>
                  <a:pt x="85925" y="205882"/>
                </a:lnTo>
                <a:lnTo>
                  <a:pt x="75501" y="205392"/>
                </a:lnTo>
                <a:lnTo>
                  <a:pt x="63690" y="204724"/>
                </a:lnTo>
                <a:lnTo>
                  <a:pt x="63690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41" y="3438"/>
                </a:lnTo>
                <a:lnTo>
                  <a:pt x="12565" y="3095"/>
                </a:lnTo>
                <a:lnTo>
                  <a:pt x="24372" y="2538"/>
                </a:lnTo>
                <a:lnTo>
                  <a:pt x="39865" y="1777"/>
                </a:lnTo>
                <a:lnTo>
                  <a:pt x="56362" y="1017"/>
                </a:lnTo>
                <a:lnTo>
                  <a:pt x="71180" y="460"/>
                </a:lnTo>
                <a:lnTo>
                  <a:pt x="84317" y="117"/>
                </a:lnTo>
                <a:lnTo>
                  <a:pt x="9577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1618" y="1001522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211" y="0"/>
                </a:moveTo>
                <a:lnTo>
                  <a:pt x="426135" y="0"/>
                </a:lnTo>
                <a:lnTo>
                  <a:pt x="565073" y="350265"/>
                </a:lnTo>
                <a:lnTo>
                  <a:pt x="497382" y="350265"/>
                </a:lnTo>
                <a:lnTo>
                  <a:pt x="472109" y="280162"/>
                </a:lnTo>
                <a:lnTo>
                  <a:pt x="353745" y="280162"/>
                </a:lnTo>
                <a:lnTo>
                  <a:pt x="329615" y="350265"/>
                </a:lnTo>
                <a:lnTo>
                  <a:pt x="265607" y="350265"/>
                </a:lnTo>
                <a:lnTo>
                  <a:pt x="261416" y="350265"/>
                </a:lnTo>
                <a:lnTo>
                  <a:pt x="194868" y="350265"/>
                </a:lnTo>
                <a:lnTo>
                  <a:pt x="102616" y="207517"/>
                </a:lnTo>
                <a:lnTo>
                  <a:pt x="94962" y="207349"/>
                </a:lnTo>
                <a:lnTo>
                  <a:pt x="85925" y="207025"/>
                </a:lnTo>
                <a:lnTo>
                  <a:pt x="75501" y="206535"/>
                </a:lnTo>
                <a:lnTo>
                  <a:pt x="63690" y="205866"/>
                </a:lnTo>
                <a:lnTo>
                  <a:pt x="63690" y="350265"/>
                </a:lnTo>
                <a:lnTo>
                  <a:pt x="0" y="350265"/>
                </a:lnTo>
                <a:lnTo>
                  <a:pt x="0" y="4699"/>
                </a:lnTo>
                <a:lnTo>
                  <a:pt x="4441" y="4581"/>
                </a:lnTo>
                <a:lnTo>
                  <a:pt x="12565" y="4238"/>
                </a:lnTo>
                <a:lnTo>
                  <a:pt x="24372" y="3681"/>
                </a:lnTo>
                <a:lnTo>
                  <a:pt x="39865" y="2920"/>
                </a:lnTo>
                <a:lnTo>
                  <a:pt x="56362" y="2160"/>
                </a:lnTo>
                <a:lnTo>
                  <a:pt x="71180" y="1603"/>
                </a:lnTo>
                <a:lnTo>
                  <a:pt x="84317" y="1260"/>
                </a:lnTo>
                <a:lnTo>
                  <a:pt x="95770" y="1142"/>
                </a:lnTo>
                <a:lnTo>
                  <a:pt x="153373" y="7502"/>
                </a:lnTo>
                <a:lnTo>
                  <a:pt x="194498" y="26590"/>
                </a:lnTo>
                <a:lnTo>
                  <a:pt x="219162" y="58418"/>
                </a:lnTo>
                <a:lnTo>
                  <a:pt x="227380" y="102997"/>
                </a:lnTo>
                <a:lnTo>
                  <a:pt x="226239" y="117998"/>
                </a:lnTo>
                <a:lnTo>
                  <a:pt x="209219" y="159003"/>
                </a:lnTo>
                <a:lnTo>
                  <a:pt x="176715" y="188471"/>
                </a:lnTo>
                <a:lnTo>
                  <a:pt x="163499" y="194563"/>
                </a:lnTo>
                <a:lnTo>
                  <a:pt x="263067" y="346328"/>
                </a:lnTo>
                <a:lnTo>
                  <a:pt x="39921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40330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2919" y="1412747"/>
            <a:ext cx="4524756" cy="47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2919" y="1412747"/>
            <a:ext cx="4525010" cy="47625"/>
          </a:xfrm>
          <a:custGeom>
            <a:avLst/>
            <a:gdLst/>
            <a:ahLst/>
            <a:cxnLst/>
            <a:rect l="l" t="t" r="r" b="b"/>
            <a:pathLst>
              <a:path w="4525010" h="47625">
                <a:moveTo>
                  <a:pt x="0" y="0"/>
                </a:moveTo>
                <a:lnTo>
                  <a:pt x="1508252" y="0"/>
                </a:lnTo>
                <a:lnTo>
                  <a:pt x="3016504" y="0"/>
                </a:lnTo>
                <a:lnTo>
                  <a:pt x="4524756" y="0"/>
                </a:lnTo>
                <a:lnTo>
                  <a:pt x="4524756" y="47243"/>
                </a:lnTo>
                <a:lnTo>
                  <a:pt x="3016504" y="47243"/>
                </a:lnTo>
                <a:lnTo>
                  <a:pt x="1508252" y="47243"/>
                </a:lnTo>
                <a:lnTo>
                  <a:pt x="0" y="4724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5940" y="1592707"/>
            <a:ext cx="6958965" cy="465074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70485" indent="-274320">
              <a:lnSpc>
                <a:spcPts val="2810"/>
              </a:lnSpc>
              <a:spcBef>
                <a:spcPts val="455"/>
              </a:spcBef>
            </a:pPr>
            <a:r>
              <a:rPr sz="2600" b="1" dirty="0">
                <a:latin typeface="Trebuchet MS"/>
                <a:cs typeface="Trebuchet MS"/>
              </a:rPr>
              <a:t>A </a:t>
            </a:r>
            <a:r>
              <a:rPr sz="2600" b="1" spc="-20" dirty="0">
                <a:latin typeface="Trebuchet MS"/>
                <a:cs typeface="Trebuchet MS"/>
              </a:rPr>
              <a:t>rural </a:t>
            </a:r>
            <a:r>
              <a:rPr sz="2600" b="1" dirty="0">
                <a:latin typeface="Trebuchet MS"/>
                <a:cs typeface="Trebuchet MS"/>
              </a:rPr>
              <a:t>settlement </a:t>
            </a:r>
            <a:r>
              <a:rPr sz="2600" b="1" spc="-5" dirty="0">
                <a:latin typeface="Trebuchet MS"/>
                <a:cs typeface="Trebuchet MS"/>
              </a:rPr>
              <a:t>is </a:t>
            </a:r>
            <a:r>
              <a:rPr sz="2600" b="1" dirty="0">
                <a:latin typeface="Trebuchet MS"/>
                <a:cs typeface="Trebuchet MS"/>
              </a:rPr>
              <a:t>any settlement </a:t>
            </a:r>
            <a:r>
              <a:rPr sz="2600" b="1" spc="-5" dirty="0">
                <a:latin typeface="Trebuchet MS"/>
                <a:cs typeface="Trebuchet MS"/>
              </a:rPr>
              <a:t>in the  </a:t>
            </a:r>
            <a:r>
              <a:rPr sz="2600" b="1" dirty="0">
                <a:latin typeface="Trebuchet MS"/>
                <a:cs typeface="Trebuchet MS"/>
              </a:rPr>
              <a:t>areas defined as </a:t>
            </a:r>
            <a:r>
              <a:rPr sz="2600" b="1" spc="-15" dirty="0">
                <a:latin typeface="Trebuchet MS"/>
                <a:cs typeface="Trebuchet MS"/>
              </a:rPr>
              <a:t>rural </a:t>
            </a:r>
            <a:r>
              <a:rPr sz="2600" b="1" dirty="0">
                <a:latin typeface="Trebuchet MS"/>
                <a:cs typeface="Trebuchet MS"/>
              </a:rPr>
              <a:t>by a governmental  office, e.g. by the national census</a:t>
            </a:r>
            <a:r>
              <a:rPr sz="2600" b="1" spc="-114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bureau.</a:t>
            </a:r>
            <a:endParaRPr sz="2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50" dirty="0">
              <a:latin typeface="Times New Roman"/>
              <a:cs typeface="Times New Roman"/>
            </a:endParaRPr>
          </a:p>
          <a:p>
            <a:pPr marL="286385" marR="233045" indent="-180340">
              <a:lnSpc>
                <a:spcPts val="2810"/>
              </a:lnSpc>
            </a:pPr>
            <a:r>
              <a:rPr sz="2600" b="1" dirty="0">
                <a:latin typeface="Trebuchet MS"/>
                <a:cs typeface="Trebuchet MS"/>
              </a:rPr>
              <a:t>This </a:t>
            </a:r>
            <a:r>
              <a:rPr sz="2600" b="1" spc="-5" dirty="0">
                <a:latin typeface="Trebuchet MS"/>
                <a:cs typeface="Trebuchet MS"/>
              </a:rPr>
              <a:t>may include </a:t>
            </a:r>
            <a:r>
              <a:rPr sz="2600" b="1" dirty="0">
                <a:latin typeface="Trebuchet MS"/>
                <a:cs typeface="Trebuchet MS"/>
              </a:rPr>
              <a:t>even </a:t>
            </a:r>
            <a:r>
              <a:rPr sz="2600" b="1" spc="-20" dirty="0">
                <a:latin typeface="Trebuchet MS"/>
                <a:cs typeface="Trebuchet MS"/>
              </a:rPr>
              <a:t>rural </a:t>
            </a:r>
            <a:r>
              <a:rPr sz="2600" b="1" spc="-5" dirty="0">
                <a:latin typeface="Trebuchet MS"/>
                <a:cs typeface="Trebuchet MS"/>
              </a:rPr>
              <a:t>towns in some  </a:t>
            </a:r>
            <a:r>
              <a:rPr sz="2600" b="1" dirty="0">
                <a:latin typeface="Trebuchet MS"/>
                <a:cs typeface="Trebuchet MS"/>
              </a:rPr>
              <a:t>others </a:t>
            </a:r>
            <a:r>
              <a:rPr sz="2600" b="1" spc="-20" dirty="0">
                <a:latin typeface="Trebuchet MS"/>
                <a:cs typeface="Trebuchet MS"/>
              </a:rPr>
              <a:t>rural </a:t>
            </a:r>
            <a:r>
              <a:rPr sz="2600" b="1" dirty="0">
                <a:latin typeface="Trebuchet MS"/>
                <a:cs typeface="Trebuchet MS"/>
              </a:rPr>
              <a:t>settlements </a:t>
            </a:r>
            <a:r>
              <a:rPr sz="2600" b="1" spc="-10" dirty="0">
                <a:latin typeface="Trebuchet MS"/>
                <a:cs typeface="Trebuchet MS"/>
              </a:rPr>
              <a:t>traditionally  </a:t>
            </a:r>
            <a:r>
              <a:rPr sz="2600" b="1" dirty="0">
                <a:latin typeface="Trebuchet MS"/>
                <a:cs typeface="Trebuchet MS"/>
              </a:rPr>
              <a:t>associated with</a:t>
            </a:r>
            <a:r>
              <a:rPr sz="2600" b="1" spc="-35" dirty="0">
                <a:latin typeface="Trebuchet MS"/>
                <a:cs typeface="Trebuchet MS"/>
              </a:rPr>
              <a:t> </a:t>
            </a:r>
            <a:r>
              <a:rPr sz="2600" b="1" spc="-5" dirty="0">
                <a:latin typeface="Trebuchet MS"/>
                <a:cs typeface="Trebuchet MS"/>
              </a:rPr>
              <a:t>agriculture.</a:t>
            </a:r>
            <a:endParaRPr sz="2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50" dirty="0">
              <a:latin typeface="Times New Roman"/>
              <a:cs typeface="Times New Roman"/>
            </a:endParaRPr>
          </a:p>
          <a:p>
            <a:pPr marL="286385" marR="5080" indent="-274320">
              <a:lnSpc>
                <a:spcPts val="2810"/>
              </a:lnSpc>
            </a:pPr>
            <a:r>
              <a:rPr sz="2600" b="1" spc="-5" dirty="0">
                <a:latin typeface="Trebuchet MS"/>
                <a:cs typeface="Trebuchet MS"/>
              </a:rPr>
              <a:t>Outside </a:t>
            </a:r>
            <a:r>
              <a:rPr sz="2600" b="1" dirty="0">
                <a:latin typeface="Trebuchet MS"/>
                <a:cs typeface="Trebuchet MS"/>
              </a:rPr>
              <a:t>of </a:t>
            </a:r>
            <a:r>
              <a:rPr sz="2600" b="1" spc="-5" dirty="0">
                <a:latin typeface="Trebuchet MS"/>
                <a:cs typeface="Trebuchet MS"/>
              </a:rPr>
              <a:t>town </a:t>
            </a:r>
            <a:r>
              <a:rPr sz="2600" b="1" dirty="0">
                <a:latin typeface="Trebuchet MS"/>
                <a:cs typeface="Trebuchet MS"/>
              </a:rPr>
              <a:t>and cities where population  density </a:t>
            </a:r>
            <a:r>
              <a:rPr sz="2600" b="1" spc="-5" dirty="0">
                <a:latin typeface="Trebuchet MS"/>
                <a:cs typeface="Trebuchet MS"/>
              </a:rPr>
              <a:t>is </a:t>
            </a:r>
            <a:r>
              <a:rPr sz="2600" b="1" dirty="0">
                <a:latin typeface="Trebuchet MS"/>
                <a:cs typeface="Trebuchet MS"/>
              </a:rPr>
              <a:t>low and which can </a:t>
            </a:r>
            <a:r>
              <a:rPr sz="2600" b="1" spc="-5" dirty="0">
                <a:latin typeface="Trebuchet MS"/>
                <a:cs typeface="Trebuchet MS"/>
              </a:rPr>
              <a:t>take the </a:t>
            </a:r>
            <a:r>
              <a:rPr sz="2600" b="1" dirty="0">
                <a:latin typeface="Trebuchet MS"/>
                <a:cs typeface="Trebuchet MS"/>
              </a:rPr>
              <a:t>form  of a dispersed settlement a hamlet or a  </a:t>
            </a:r>
            <a:r>
              <a:rPr sz="2600" b="1" spc="5" dirty="0">
                <a:latin typeface="Trebuchet MS"/>
                <a:cs typeface="Trebuchet MS"/>
              </a:rPr>
              <a:t>village</a:t>
            </a:r>
            <a:endParaRPr sz="2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125"/>
            <a:ext cx="5548045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60771" y="1057275"/>
            <a:ext cx="101853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41598" y="1057275"/>
            <a:ext cx="101853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76748" y="1053719"/>
            <a:ext cx="176402" cy="250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85236" y="1053719"/>
            <a:ext cx="176402" cy="250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0372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7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9813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81"/>
                </a:lnTo>
                <a:lnTo>
                  <a:pt x="198754" y="135381"/>
                </a:lnTo>
                <a:lnTo>
                  <a:pt x="198754" y="0"/>
                </a:lnTo>
                <a:lnTo>
                  <a:pt x="259461" y="0"/>
                </a:lnTo>
                <a:lnTo>
                  <a:pt x="259461" y="345566"/>
                </a:lnTo>
                <a:lnTo>
                  <a:pt x="198754" y="345566"/>
                </a:lnTo>
                <a:lnTo>
                  <a:pt x="198754" y="189864"/>
                </a:lnTo>
                <a:lnTo>
                  <a:pt x="61340" y="189864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7333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8" y="208533"/>
                </a:lnTo>
                <a:lnTo>
                  <a:pt x="192658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4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74364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5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4516" y="1006221"/>
            <a:ext cx="269875" cy="346075"/>
          </a:xfrm>
          <a:custGeom>
            <a:avLst/>
            <a:gdLst/>
            <a:ahLst/>
            <a:cxnLst/>
            <a:rect l="l" t="t" r="r" b="b"/>
            <a:pathLst>
              <a:path w="269875" h="346075">
                <a:moveTo>
                  <a:pt x="0" y="0"/>
                </a:moveTo>
                <a:lnTo>
                  <a:pt x="61341" y="0"/>
                </a:lnTo>
                <a:lnTo>
                  <a:pt x="61341" y="165353"/>
                </a:lnTo>
                <a:lnTo>
                  <a:pt x="178816" y="0"/>
                </a:lnTo>
                <a:lnTo>
                  <a:pt x="248538" y="0"/>
                </a:lnTo>
                <a:lnTo>
                  <a:pt x="140335" y="151002"/>
                </a:lnTo>
                <a:lnTo>
                  <a:pt x="269367" y="345566"/>
                </a:lnTo>
                <a:lnTo>
                  <a:pt x="195961" y="345566"/>
                </a:lnTo>
                <a:lnTo>
                  <a:pt x="99695" y="198374"/>
                </a:lnTo>
                <a:lnTo>
                  <a:pt x="61341" y="250951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77998" y="1006221"/>
            <a:ext cx="424815" cy="350520"/>
          </a:xfrm>
          <a:custGeom>
            <a:avLst/>
            <a:gdLst/>
            <a:ahLst/>
            <a:cxnLst/>
            <a:rect l="l" t="t" r="r" b="b"/>
            <a:pathLst>
              <a:path w="424814" h="350519">
                <a:moveTo>
                  <a:pt x="0" y="0"/>
                </a:moveTo>
                <a:lnTo>
                  <a:pt x="64007" y="0"/>
                </a:lnTo>
                <a:lnTo>
                  <a:pt x="128777" y="208533"/>
                </a:lnTo>
                <a:lnTo>
                  <a:pt x="198881" y="0"/>
                </a:lnTo>
                <a:lnTo>
                  <a:pt x="225806" y="0"/>
                </a:lnTo>
                <a:lnTo>
                  <a:pt x="296037" y="208533"/>
                </a:lnTo>
                <a:lnTo>
                  <a:pt x="360680" y="0"/>
                </a:lnTo>
                <a:lnTo>
                  <a:pt x="424688" y="0"/>
                </a:lnTo>
                <a:lnTo>
                  <a:pt x="312800" y="350265"/>
                </a:lnTo>
                <a:lnTo>
                  <a:pt x="287527" y="350265"/>
                </a:lnTo>
                <a:lnTo>
                  <a:pt x="212089" y="132333"/>
                </a:lnTo>
                <a:lnTo>
                  <a:pt x="138683" y="350265"/>
                </a:lnTo>
                <a:lnTo>
                  <a:pt x="113537" y="3502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97888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4" y="135381"/>
                </a:lnTo>
                <a:lnTo>
                  <a:pt x="175514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7932" y="291083"/>
                </a:lnTo>
                <a:lnTo>
                  <a:pt x="217932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8302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560" y="0"/>
                </a:lnTo>
                <a:lnTo>
                  <a:pt x="220560" y="54482"/>
                </a:lnTo>
                <a:lnTo>
                  <a:pt x="61328" y="54482"/>
                </a:lnTo>
                <a:lnTo>
                  <a:pt x="61328" y="135381"/>
                </a:lnTo>
                <a:lnTo>
                  <a:pt x="175501" y="135381"/>
                </a:lnTo>
                <a:lnTo>
                  <a:pt x="175501" y="187578"/>
                </a:lnTo>
                <a:lnTo>
                  <a:pt x="61328" y="187578"/>
                </a:lnTo>
                <a:lnTo>
                  <a:pt x="61328" y="291083"/>
                </a:lnTo>
                <a:lnTo>
                  <a:pt x="217970" y="291083"/>
                </a:lnTo>
                <a:lnTo>
                  <a:pt x="21797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8421" y="1005966"/>
            <a:ext cx="288290" cy="346075"/>
          </a:xfrm>
          <a:custGeom>
            <a:avLst/>
            <a:gdLst/>
            <a:ahLst/>
            <a:cxnLst/>
            <a:rect l="l" t="t" r="r" b="b"/>
            <a:pathLst>
              <a:path w="288290" h="346075">
                <a:moveTo>
                  <a:pt x="8254" y="0"/>
                </a:moveTo>
                <a:lnTo>
                  <a:pt x="71005" y="254"/>
                </a:lnTo>
                <a:lnTo>
                  <a:pt x="141058" y="116967"/>
                </a:lnTo>
                <a:lnTo>
                  <a:pt x="218198" y="254"/>
                </a:lnTo>
                <a:lnTo>
                  <a:pt x="282359" y="254"/>
                </a:lnTo>
                <a:lnTo>
                  <a:pt x="172910" y="167767"/>
                </a:lnTo>
                <a:lnTo>
                  <a:pt x="287782" y="345821"/>
                </a:lnTo>
                <a:lnTo>
                  <a:pt x="221030" y="345821"/>
                </a:lnTo>
                <a:lnTo>
                  <a:pt x="139407" y="221487"/>
                </a:lnTo>
                <a:lnTo>
                  <a:pt x="63919" y="345821"/>
                </a:lnTo>
                <a:lnTo>
                  <a:pt x="0" y="345821"/>
                </a:lnTo>
                <a:lnTo>
                  <a:pt x="103555" y="166750"/>
                </a:lnTo>
                <a:lnTo>
                  <a:pt x="825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98033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4"/>
                </a:lnTo>
                <a:lnTo>
                  <a:pt x="226188" y="116855"/>
                </a:lnTo>
                <a:lnTo>
                  <a:pt x="209168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7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78860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4"/>
                </a:lnTo>
                <a:lnTo>
                  <a:pt x="226188" y="116855"/>
                </a:lnTo>
                <a:lnTo>
                  <a:pt x="209168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7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77178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13910" y="100025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20" h="357505">
                <a:moveTo>
                  <a:pt x="175005" y="0"/>
                </a:moveTo>
                <a:lnTo>
                  <a:pt x="202340" y="2139"/>
                </a:lnTo>
                <a:lnTo>
                  <a:pt x="227568" y="8540"/>
                </a:lnTo>
                <a:lnTo>
                  <a:pt x="250676" y="19180"/>
                </a:lnTo>
                <a:lnTo>
                  <a:pt x="271652" y="34036"/>
                </a:lnTo>
                <a:lnTo>
                  <a:pt x="245999" y="83312"/>
                </a:lnTo>
                <a:lnTo>
                  <a:pt x="239831" y="78476"/>
                </a:lnTo>
                <a:lnTo>
                  <a:pt x="232187" y="73675"/>
                </a:lnTo>
                <a:lnTo>
                  <a:pt x="191420" y="56991"/>
                </a:lnTo>
                <a:lnTo>
                  <a:pt x="173609" y="54610"/>
                </a:lnTo>
                <a:lnTo>
                  <a:pt x="149437" y="56757"/>
                </a:lnTo>
                <a:lnTo>
                  <a:pt x="109190" y="74005"/>
                </a:lnTo>
                <a:lnTo>
                  <a:pt x="80182" y="107870"/>
                </a:lnTo>
                <a:lnTo>
                  <a:pt x="65462" y="154162"/>
                </a:lnTo>
                <a:lnTo>
                  <a:pt x="63626" y="181737"/>
                </a:lnTo>
                <a:lnTo>
                  <a:pt x="65436" y="207902"/>
                </a:lnTo>
                <a:lnTo>
                  <a:pt x="79914" y="251995"/>
                </a:lnTo>
                <a:lnTo>
                  <a:pt x="108295" y="284356"/>
                </a:lnTo>
                <a:lnTo>
                  <a:pt x="147625" y="300843"/>
                </a:lnTo>
                <a:lnTo>
                  <a:pt x="171196" y="302895"/>
                </a:lnTo>
                <a:lnTo>
                  <a:pt x="186862" y="301775"/>
                </a:lnTo>
                <a:lnTo>
                  <a:pt x="225171" y="284988"/>
                </a:lnTo>
                <a:lnTo>
                  <a:pt x="225171" y="217043"/>
                </a:lnTo>
                <a:lnTo>
                  <a:pt x="177291" y="217043"/>
                </a:lnTo>
                <a:lnTo>
                  <a:pt x="177291" y="164719"/>
                </a:lnTo>
                <a:lnTo>
                  <a:pt x="286512" y="164719"/>
                </a:lnTo>
                <a:lnTo>
                  <a:pt x="286512" y="319405"/>
                </a:lnTo>
                <a:lnTo>
                  <a:pt x="246578" y="341872"/>
                </a:lnTo>
                <a:lnTo>
                  <a:pt x="195611" y="354885"/>
                </a:lnTo>
                <a:lnTo>
                  <a:pt x="161289" y="357377"/>
                </a:lnTo>
                <a:lnTo>
                  <a:pt x="126069" y="354349"/>
                </a:lnTo>
                <a:lnTo>
                  <a:pt x="67153" y="330053"/>
                </a:lnTo>
                <a:lnTo>
                  <a:pt x="24431" y="282402"/>
                </a:lnTo>
                <a:lnTo>
                  <a:pt x="2714" y="218064"/>
                </a:lnTo>
                <a:lnTo>
                  <a:pt x="0" y="180086"/>
                </a:lnTo>
                <a:lnTo>
                  <a:pt x="2954" y="141960"/>
                </a:lnTo>
                <a:lnTo>
                  <a:pt x="26628" y="76948"/>
                </a:lnTo>
                <a:lnTo>
                  <a:pt x="73136" y="28182"/>
                </a:lnTo>
                <a:lnTo>
                  <a:pt x="136953" y="3139"/>
                </a:lnTo>
                <a:lnTo>
                  <a:pt x="17500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02586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55698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09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4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5672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90" h="357505">
                <a:moveTo>
                  <a:pt x="158280" y="0"/>
                </a:moveTo>
                <a:lnTo>
                  <a:pt x="186507" y="1524"/>
                </a:lnTo>
                <a:lnTo>
                  <a:pt x="211742" y="6096"/>
                </a:lnTo>
                <a:lnTo>
                  <a:pt x="233998" y="13716"/>
                </a:lnTo>
                <a:lnTo>
                  <a:pt x="253288" y="24384"/>
                </a:lnTo>
                <a:lnTo>
                  <a:pt x="228142" y="75057"/>
                </a:lnTo>
                <a:lnTo>
                  <a:pt x="216305" y="66075"/>
                </a:lnTo>
                <a:lnTo>
                  <a:pt x="201355" y="59689"/>
                </a:lnTo>
                <a:lnTo>
                  <a:pt x="183276" y="55876"/>
                </a:lnTo>
                <a:lnTo>
                  <a:pt x="162051" y="54610"/>
                </a:lnTo>
                <a:lnTo>
                  <a:pt x="141442" y="56872"/>
                </a:lnTo>
                <a:lnTo>
                  <a:pt x="106061" y="74969"/>
                </a:lnTo>
                <a:lnTo>
                  <a:pt x="79212" y="110095"/>
                </a:lnTo>
                <a:lnTo>
                  <a:pt x="65414" y="155866"/>
                </a:lnTo>
                <a:lnTo>
                  <a:pt x="63690" y="182372"/>
                </a:lnTo>
                <a:lnTo>
                  <a:pt x="65290" y="208661"/>
                </a:lnTo>
                <a:lnTo>
                  <a:pt x="78086" y="252666"/>
                </a:lnTo>
                <a:lnTo>
                  <a:pt x="103149" y="284624"/>
                </a:lnTo>
                <a:lnTo>
                  <a:pt x="157581" y="302895"/>
                </a:lnTo>
                <a:lnTo>
                  <a:pt x="180678" y="300724"/>
                </a:lnTo>
                <a:lnTo>
                  <a:pt x="201098" y="294195"/>
                </a:lnTo>
                <a:lnTo>
                  <a:pt x="218860" y="283285"/>
                </a:lnTo>
                <a:lnTo>
                  <a:pt x="233984" y="267970"/>
                </a:lnTo>
                <a:lnTo>
                  <a:pt x="262559" y="317626"/>
                </a:lnTo>
                <a:lnTo>
                  <a:pt x="241607" y="335035"/>
                </a:lnTo>
                <a:lnTo>
                  <a:pt x="216288" y="347456"/>
                </a:lnTo>
                <a:lnTo>
                  <a:pt x="186619" y="354899"/>
                </a:lnTo>
                <a:lnTo>
                  <a:pt x="152615" y="357377"/>
                </a:lnTo>
                <a:lnTo>
                  <a:pt x="118430" y="354401"/>
                </a:lnTo>
                <a:lnTo>
                  <a:pt x="62176" y="330588"/>
                </a:lnTo>
                <a:lnTo>
                  <a:pt x="22556" y="283773"/>
                </a:lnTo>
                <a:lnTo>
                  <a:pt x="2505" y="218813"/>
                </a:lnTo>
                <a:lnTo>
                  <a:pt x="0" y="179832"/>
                </a:lnTo>
                <a:lnTo>
                  <a:pt x="2778" y="143037"/>
                </a:lnTo>
                <a:lnTo>
                  <a:pt x="25010" y="78926"/>
                </a:lnTo>
                <a:lnTo>
                  <a:pt x="68250" y="29039"/>
                </a:lnTo>
                <a:lnTo>
                  <a:pt x="125162" y="3234"/>
                </a:lnTo>
                <a:lnTo>
                  <a:pt x="15828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14010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22498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5940" y="1632331"/>
            <a:ext cx="6786245" cy="200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The </a:t>
            </a:r>
            <a:r>
              <a:rPr sz="2600" spc="-5" dirty="0">
                <a:latin typeface="Trebuchet MS"/>
                <a:cs typeface="Trebuchet MS"/>
              </a:rPr>
              <a:t>working hours </a:t>
            </a:r>
            <a:r>
              <a:rPr sz="2600" dirty="0">
                <a:latin typeface="Trebuchet MS"/>
                <a:cs typeface="Trebuchet MS"/>
              </a:rPr>
              <a:t>of </a:t>
            </a:r>
            <a:r>
              <a:rPr sz="2600" spc="-5" dirty="0">
                <a:latin typeface="Trebuchet MS"/>
                <a:cs typeface="Trebuchet MS"/>
              </a:rPr>
              <a:t>these laborer are not  </a:t>
            </a:r>
            <a:r>
              <a:rPr sz="2600" dirty="0">
                <a:latin typeface="Trebuchet MS"/>
                <a:cs typeface="Trebuchet MS"/>
              </a:rPr>
              <a:t>only </a:t>
            </a:r>
            <a:r>
              <a:rPr sz="2600" spc="-5" dirty="0">
                <a:latin typeface="Trebuchet MS"/>
                <a:cs typeface="Trebuchet MS"/>
              </a:rPr>
              <a:t>irregular but also excessive. </a:t>
            </a:r>
            <a:r>
              <a:rPr sz="2600" dirty="0">
                <a:latin typeface="Trebuchet MS"/>
                <a:cs typeface="Trebuchet MS"/>
              </a:rPr>
              <a:t>They </a:t>
            </a:r>
            <a:r>
              <a:rPr sz="2600" spc="-5" dirty="0">
                <a:latin typeface="Trebuchet MS"/>
                <a:cs typeface="Trebuchet MS"/>
              </a:rPr>
              <a:t>have  to work </a:t>
            </a:r>
            <a:r>
              <a:rPr sz="2600" dirty="0">
                <a:latin typeface="Trebuchet MS"/>
                <a:cs typeface="Trebuchet MS"/>
              </a:rPr>
              <a:t>since morning </a:t>
            </a:r>
            <a:r>
              <a:rPr sz="2600" spc="-5" dirty="0">
                <a:latin typeface="Trebuchet MS"/>
                <a:cs typeface="Trebuchet MS"/>
              </a:rPr>
              <a:t>to </a:t>
            </a:r>
            <a:r>
              <a:rPr sz="2600" dirty="0">
                <a:latin typeface="Trebuchet MS"/>
                <a:cs typeface="Trebuchet MS"/>
              </a:rPr>
              <a:t>late night. </a:t>
            </a:r>
            <a:r>
              <a:rPr sz="2600" spc="-5" dirty="0">
                <a:latin typeface="Trebuchet MS"/>
                <a:cs typeface="Trebuchet MS"/>
              </a:rPr>
              <a:t>His  working hours change with harvest, </a:t>
            </a:r>
            <a:r>
              <a:rPr sz="2600" dirty="0">
                <a:latin typeface="Trebuchet MS"/>
                <a:cs typeface="Trebuchet MS"/>
              </a:rPr>
              <a:t>season  </a:t>
            </a:r>
            <a:r>
              <a:rPr sz="2600" spc="-5" dirty="0">
                <a:latin typeface="Trebuchet MS"/>
                <a:cs typeface="Trebuchet MS"/>
              </a:rPr>
              <a:t>and work.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792" y="1000125"/>
            <a:ext cx="5485561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1151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4999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35"/>
                </a:lnTo>
                <a:lnTo>
                  <a:pt x="83032" y="127635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69665" y="1057402"/>
            <a:ext cx="106934" cy="115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05604" y="1053719"/>
            <a:ext cx="176402" cy="250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9001" y="1053719"/>
            <a:ext cx="176402" cy="250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1222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28869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8" y="208533"/>
                </a:lnTo>
                <a:lnTo>
                  <a:pt x="192658" y="0"/>
                </a:lnTo>
                <a:lnTo>
                  <a:pt x="251586" y="0"/>
                </a:lnTo>
                <a:lnTo>
                  <a:pt x="251586" y="350265"/>
                </a:lnTo>
                <a:lnTo>
                  <a:pt x="226694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54548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64151" y="1006221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6" y="0"/>
                </a:moveTo>
                <a:lnTo>
                  <a:pt x="102108" y="0"/>
                </a:lnTo>
                <a:lnTo>
                  <a:pt x="176911" y="232790"/>
                </a:lnTo>
                <a:lnTo>
                  <a:pt x="250062" y="0"/>
                </a:lnTo>
                <a:lnTo>
                  <a:pt x="282321" y="0"/>
                </a:lnTo>
                <a:lnTo>
                  <a:pt x="352933" y="345820"/>
                </a:lnTo>
                <a:lnTo>
                  <a:pt x="293497" y="345820"/>
                </a:lnTo>
                <a:lnTo>
                  <a:pt x="257556" y="159384"/>
                </a:lnTo>
                <a:lnTo>
                  <a:pt x="188087" y="350265"/>
                </a:lnTo>
                <a:lnTo>
                  <a:pt x="166115" y="350265"/>
                </a:lnTo>
                <a:lnTo>
                  <a:pt x="96520" y="159384"/>
                </a:lnTo>
                <a:lnTo>
                  <a:pt x="59182" y="345820"/>
                </a:lnTo>
                <a:lnTo>
                  <a:pt x="0" y="345820"/>
                </a:lnTo>
                <a:lnTo>
                  <a:pt x="695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64939" y="1006221"/>
            <a:ext cx="294005" cy="346075"/>
          </a:xfrm>
          <a:custGeom>
            <a:avLst/>
            <a:gdLst/>
            <a:ahLst/>
            <a:cxnLst/>
            <a:rect l="l" t="t" r="r" b="b"/>
            <a:pathLst>
              <a:path w="294004" h="346075">
                <a:moveTo>
                  <a:pt x="0" y="0"/>
                </a:moveTo>
                <a:lnTo>
                  <a:pt x="65150" y="0"/>
                </a:lnTo>
                <a:lnTo>
                  <a:pt x="146938" y="147446"/>
                </a:lnTo>
                <a:lnTo>
                  <a:pt x="229108" y="0"/>
                </a:lnTo>
                <a:lnTo>
                  <a:pt x="294005" y="0"/>
                </a:lnTo>
                <a:lnTo>
                  <a:pt x="177926" y="203834"/>
                </a:lnTo>
                <a:lnTo>
                  <a:pt x="177926" y="345566"/>
                </a:lnTo>
                <a:lnTo>
                  <a:pt x="116586" y="345566"/>
                </a:lnTo>
                <a:lnTo>
                  <a:pt x="116586" y="2038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2677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18814" y="1006221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6" y="0"/>
                </a:moveTo>
                <a:lnTo>
                  <a:pt x="102108" y="0"/>
                </a:lnTo>
                <a:lnTo>
                  <a:pt x="176911" y="232790"/>
                </a:lnTo>
                <a:lnTo>
                  <a:pt x="250062" y="0"/>
                </a:lnTo>
                <a:lnTo>
                  <a:pt x="282321" y="0"/>
                </a:lnTo>
                <a:lnTo>
                  <a:pt x="352933" y="345820"/>
                </a:lnTo>
                <a:lnTo>
                  <a:pt x="293497" y="345820"/>
                </a:lnTo>
                <a:lnTo>
                  <a:pt x="257556" y="159384"/>
                </a:lnTo>
                <a:lnTo>
                  <a:pt x="188087" y="350265"/>
                </a:lnTo>
                <a:lnTo>
                  <a:pt x="166115" y="350265"/>
                </a:lnTo>
                <a:lnTo>
                  <a:pt x="96520" y="159384"/>
                </a:lnTo>
                <a:lnTo>
                  <a:pt x="59182" y="345820"/>
                </a:lnTo>
                <a:lnTo>
                  <a:pt x="0" y="345820"/>
                </a:lnTo>
                <a:lnTo>
                  <a:pt x="695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5229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1" y="0"/>
                </a:lnTo>
                <a:lnTo>
                  <a:pt x="220471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82036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52625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63" y="0"/>
                </a:lnTo>
                <a:lnTo>
                  <a:pt x="192658" y="208533"/>
                </a:lnTo>
                <a:lnTo>
                  <a:pt x="192658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4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5190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560" y="0"/>
                </a:lnTo>
                <a:lnTo>
                  <a:pt x="220560" y="54482"/>
                </a:lnTo>
                <a:lnTo>
                  <a:pt x="61328" y="54482"/>
                </a:lnTo>
                <a:lnTo>
                  <a:pt x="61328" y="135381"/>
                </a:lnTo>
                <a:lnTo>
                  <a:pt x="175501" y="135381"/>
                </a:lnTo>
                <a:lnTo>
                  <a:pt x="175501" y="187578"/>
                </a:lnTo>
                <a:lnTo>
                  <a:pt x="61328" y="187578"/>
                </a:lnTo>
                <a:lnTo>
                  <a:pt x="61328" y="291083"/>
                </a:lnTo>
                <a:lnTo>
                  <a:pt x="217970" y="291083"/>
                </a:lnTo>
                <a:lnTo>
                  <a:pt x="21797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09213" y="1003808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5" h="347980">
                <a:moveTo>
                  <a:pt x="71627" y="0"/>
                </a:moveTo>
                <a:lnTo>
                  <a:pt x="109825" y="1571"/>
                </a:lnTo>
                <a:lnTo>
                  <a:pt x="169693" y="14144"/>
                </a:lnTo>
                <a:lnTo>
                  <a:pt x="207964" y="39481"/>
                </a:lnTo>
                <a:lnTo>
                  <a:pt x="226875" y="78724"/>
                </a:lnTo>
                <a:lnTo>
                  <a:pt x="229235" y="103631"/>
                </a:lnTo>
                <a:lnTo>
                  <a:pt x="223627" y="146425"/>
                </a:lnTo>
                <a:lnTo>
                  <a:pt x="206809" y="179710"/>
                </a:lnTo>
                <a:lnTo>
                  <a:pt x="178787" y="203484"/>
                </a:lnTo>
                <a:lnTo>
                  <a:pt x="139566" y="217749"/>
                </a:lnTo>
                <a:lnTo>
                  <a:pt x="89153" y="222503"/>
                </a:lnTo>
                <a:lnTo>
                  <a:pt x="83486" y="222406"/>
                </a:lnTo>
                <a:lnTo>
                  <a:pt x="76962" y="222107"/>
                </a:lnTo>
                <a:lnTo>
                  <a:pt x="69580" y="221593"/>
                </a:lnTo>
                <a:lnTo>
                  <a:pt x="61340" y="220852"/>
                </a:lnTo>
                <a:lnTo>
                  <a:pt x="61340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79" y="1500"/>
                </a:lnTo>
                <a:lnTo>
                  <a:pt x="48577" y="666"/>
                </a:lnTo>
                <a:lnTo>
                  <a:pt x="63293" y="166"/>
                </a:lnTo>
                <a:lnTo>
                  <a:pt x="7162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41423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5" y="350265"/>
                </a:lnTo>
                <a:lnTo>
                  <a:pt x="210693" y="280162"/>
                </a:lnTo>
                <a:lnTo>
                  <a:pt x="92328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5309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56" y="0"/>
                </a:moveTo>
                <a:lnTo>
                  <a:pt x="164655" y="0"/>
                </a:lnTo>
                <a:lnTo>
                  <a:pt x="303618" y="350265"/>
                </a:lnTo>
                <a:lnTo>
                  <a:pt x="235889" y="350265"/>
                </a:lnTo>
                <a:lnTo>
                  <a:pt x="210654" y="280162"/>
                </a:lnTo>
                <a:lnTo>
                  <a:pt x="92227" y="280162"/>
                </a:lnTo>
                <a:lnTo>
                  <a:pt x="68173" y="350265"/>
                </a:lnTo>
                <a:lnTo>
                  <a:pt x="0" y="350265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49375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09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4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1792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48" y="0"/>
                </a:moveTo>
                <a:lnTo>
                  <a:pt x="133413" y="1404"/>
                </a:lnTo>
                <a:lnTo>
                  <a:pt x="157399" y="5619"/>
                </a:lnTo>
                <a:lnTo>
                  <a:pt x="177405" y="12644"/>
                </a:lnTo>
                <a:lnTo>
                  <a:pt x="193433" y="22478"/>
                </a:lnTo>
                <a:lnTo>
                  <a:pt x="174790" y="75311"/>
                </a:lnTo>
                <a:lnTo>
                  <a:pt x="158414" y="65216"/>
                </a:lnTo>
                <a:lnTo>
                  <a:pt x="141593" y="57991"/>
                </a:lnTo>
                <a:lnTo>
                  <a:pt x="124328" y="53647"/>
                </a:lnTo>
                <a:lnTo>
                  <a:pt x="106616" y="52197"/>
                </a:lnTo>
                <a:lnTo>
                  <a:pt x="96601" y="52889"/>
                </a:lnTo>
                <a:lnTo>
                  <a:pt x="64955" y="76263"/>
                </a:lnTo>
                <a:lnTo>
                  <a:pt x="62039" y="92583"/>
                </a:lnTo>
                <a:lnTo>
                  <a:pt x="66152" y="107584"/>
                </a:lnTo>
                <a:lnTo>
                  <a:pt x="78490" y="122872"/>
                </a:lnTo>
                <a:lnTo>
                  <a:pt x="99056" y="138445"/>
                </a:lnTo>
                <a:lnTo>
                  <a:pt x="127850" y="154305"/>
                </a:lnTo>
                <a:lnTo>
                  <a:pt x="143978" y="162615"/>
                </a:lnTo>
                <a:lnTo>
                  <a:pt x="157691" y="170592"/>
                </a:lnTo>
                <a:lnTo>
                  <a:pt x="191369" y="201041"/>
                </a:lnTo>
                <a:lnTo>
                  <a:pt x="207230" y="238934"/>
                </a:lnTo>
                <a:lnTo>
                  <a:pt x="209232" y="261238"/>
                </a:lnTo>
                <a:lnTo>
                  <a:pt x="207161" y="281267"/>
                </a:lnTo>
                <a:lnTo>
                  <a:pt x="190592" y="315799"/>
                </a:lnTo>
                <a:lnTo>
                  <a:pt x="158117" y="342161"/>
                </a:lnTo>
                <a:lnTo>
                  <a:pt x="113706" y="355687"/>
                </a:lnTo>
                <a:lnTo>
                  <a:pt x="87274" y="357377"/>
                </a:lnTo>
                <a:lnTo>
                  <a:pt x="63688" y="355828"/>
                </a:lnTo>
                <a:lnTo>
                  <a:pt x="41279" y="351170"/>
                </a:lnTo>
                <a:lnTo>
                  <a:pt x="20049" y="343394"/>
                </a:lnTo>
                <a:lnTo>
                  <a:pt x="0" y="332486"/>
                </a:lnTo>
                <a:lnTo>
                  <a:pt x="22644" y="277495"/>
                </a:lnTo>
                <a:lnTo>
                  <a:pt x="40734" y="288643"/>
                </a:lnTo>
                <a:lnTo>
                  <a:pt x="58677" y="296576"/>
                </a:lnTo>
                <a:lnTo>
                  <a:pt x="76472" y="301319"/>
                </a:lnTo>
                <a:lnTo>
                  <a:pt x="94119" y="302895"/>
                </a:lnTo>
                <a:lnTo>
                  <a:pt x="117755" y="300537"/>
                </a:lnTo>
                <a:lnTo>
                  <a:pt x="134639" y="293465"/>
                </a:lnTo>
                <a:lnTo>
                  <a:pt x="144768" y="281678"/>
                </a:lnTo>
                <a:lnTo>
                  <a:pt x="148145" y="265175"/>
                </a:lnTo>
                <a:lnTo>
                  <a:pt x="147348" y="256434"/>
                </a:lnTo>
                <a:lnTo>
                  <a:pt x="127347" y="223206"/>
                </a:lnTo>
                <a:lnTo>
                  <a:pt x="82918" y="195452"/>
                </a:lnTo>
                <a:lnTo>
                  <a:pt x="64663" y="185975"/>
                </a:lnTo>
                <a:lnTo>
                  <a:pt x="49653" y="177355"/>
                </a:lnTo>
                <a:lnTo>
                  <a:pt x="17160" y="148637"/>
                </a:lnTo>
                <a:lnTo>
                  <a:pt x="1175" y="103489"/>
                </a:lnTo>
                <a:lnTo>
                  <a:pt x="711" y="92963"/>
                </a:lnTo>
                <a:lnTo>
                  <a:pt x="2545" y="73796"/>
                </a:lnTo>
                <a:lnTo>
                  <a:pt x="30073" y="26415"/>
                </a:lnTo>
                <a:lnTo>
                  <a:pt x="63603" y="6635"/>
                </a:lnTo>
                <a:lnTo>
                  <a:pt x="83485" y="1662"/>
                </a:lnTo>
                <a:lnTo>
                  <a:pt x="10544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42866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90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96263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35940" y="1632331"/>
            <a:ext cx="7026909" cy="3196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The </a:t>
            </a:r>
            <a:r>
              <a:rPr sz="2600" spc="-5" dirty="0">
                <a:latin typeface="Trebuchet MS"/>
                <a:cs typeface="Trebuchet MS"/>
              </a:rPr>
              <a:t>agricultural </a:t>
            </a:r>
            <a:r>
              <a:rPr sz="2600" dirty="0">
                <a:latin typeface="Trebuchet MS"/>
                <a:cs typeface="Trebuchet MS"/>
              </a:rPr>
              <a:t>labor </a:t>
            </a:r>
            <a:r>
              <a:rPr sz="2600" spc="-5" dirty="0">
                <a:latin typeface="Trebuchet MS"/>
                <a:cs typeface="Trebuchet MS"/>
              </a:rPr>
              <a:t>does </a:t>
            </a:r>
            <a:r>
              <a:rPr sz="2600" dirty="0">
                <a:latin typeface="Trebuchet MS"/>
                <a:cs typeface="Trebuchet MS"/>
              </a:rPr>
              <a:t>not get </a:t>
            </a:r>
            <a:r>
              <a:rPr sz="2600" spc="-5" dirty="0">
                <a:latin typeface="Trebuchet MS"/>
                <a:cs typeface="Trebuchet MS"/>
              </a:rPr>
              <a:t>work for  the whole </a:t>
            </a:r>
            <a:r>
              <a:rPr sz="2600" spc="-75" dirty="0">
                <a:latin typeface="Trebuchet MS"/>
                <a:cs typeface="Trebuchet MS"/>
              </a:rPr>
              <a:t>year. </a:t>
            </a:r>
            <a:r>
              <a:rPr sz="2600" spc="-5" dirty="0">
                <a:latin typeface="Trebuchet MS"/>
                <a:cs typeface="Trebuchet MS"/>
              </a:rPr>
              <a:t>According to </a:t>
            </a:r>
            <a:r>
              <a:rPr sz="2600" dirty="0">
                <a:latin typeface="Trebuchet MS"/>
                <a:cs typeface="Trebuchet MS"/>
              </a:rPr>
              <a:t>the </a:t>
            </a:r>
            <a:r>
              <a:rPr sz="2600" spc="-5" dirty="0">
                <a:latin typeface="Trebuchet MS"/>
                <a:cs typeface="Trebuchet MS"/>
              </a:rPr>
              <a:t>Second  </a:t>
            </a:r>
            <a:r>
              <a:rPr sz="2600" dirty="0">
                <a:latin typeface="Trebuchet MS"/>
                <a:cs typeface="Trebuchet MS"/>
              </a:rPr>
              <a:t>Agricultural </a:t>
            </a:r>
            <a:r>
              <a:rPr sz="2600" spc="-5" dirty="0">
                <a:latin typeface="Trebuchet MS"/>
                <a:cs typeface="Trebuchet MS"/>
              </a:rPr>
              <a:t>Labor Investigation </a:t>
            </a:r>
            <a:r>
              <a:rPr sz="2600" spc="-45" dirty="0">
                <a:latin typeface="Trebuchet MS"/>
                <a:cs typeface="Trebuchet MS"/>
              </a:rPr>
              <a:t>Society, </a:t>
            </a:r>
            <a:r>
              <a:rPr sz="2600" dirty="0">
                <a:latin typeface="Trebuchet MS"/>
                <a:cs typeface="Trebuchet MS"/>
              </a:rPr>
              <a:t>a  </a:t>
            </a:r>
            <a:r>
              <a:rPr sz="2600" spc="-5" dirty="0">
                <a:latin typeface="Trebuchet MS"/>
                <a:cs typeface="Trebuchet MS"/>
              </a:rPr>
              <a:t>Seasonal </a:t>
            </a:r>
            <a:r>
              <a:rPr sz="2600" dirty="0">
                <a:latin typeface="Trebuchet MS"/>
                <a:cs typeface="Trebuchet MS"/>
              </a:rPr>
              <a:t>labor gets </a:t>
            </a:r>
            <a:r>
              <a:rPr sz="2600" spc="-5" dirty="0">
                <a:latin typeface="Trebuchet MS"/>
                <a:cs typeface="Trebuchet MS"/>
              </a:rPr>
              <a:t>an average </a:t>
            </a:r>
            <a:r>
              <a:rPr sz="2600" dirty="0">
                <a:latin typeface="Trebuchet MS"/>
                <a:cs typeface="Trebuchet MS"/>
              </a:rPr>
              <a:t>of </a:t>
            </a:r>
            <a:r>
              <a:rPr sz="2600" spc="-5" dirty="0">
                <a:latin typeface="Trebuchet MS"/>
                <a:cs typeface="Trebuchet MS"/>
              </a:rPr>
              <a:t>197 days </a:t>
            </a:r>
            <a:r>
              <a:rPr sz="2600" dirty="0">
                <a:latin typeface="Trebuchet MS"/>
                <a:cs typeface="Trebuchet MS"/>
              </a:rPr>
              <a:t>of  </a:t>
            </a:r>
            <a:r>
              <a:rPr sz="2600" spc="-5" dirty="0">
                <a:latin typeface="Trebuchet MS"/>
                <a:cs typeface="Trebuchet MS"/>
              </a:rPr>
              <a:t>work in </a:t>
            </a:r>
            <a:r>
              <a:rPr sz="2600" dirty="0">
                <a:latin typeface="Trebuchet MS"/>
                <a:cs typeface="Trebuchet MS"/>
              </a:rPr>
              <a:t>a </a:t>
            </a:r>
            <a:r>
              <a:rPr sz="2600" spc="-75" dirty="0">
                <a:latin typeface="Trebuchet MS"/>
                <a:cs typeface="Trebuchet MS"/>
              </a:rPr>
              <a:t>year. </a:t>
            </a:r>
            <a:r>
              <a:rPr sz="2600" spc="-30" dirty="0">
                <a:latin typeface="Trebuchet MS"/>
                <a:cs typeface="Trebuchet MS"/>
              </a:rPr>
              <a:t>Similarly, </a:t>
            </a:r>
            <a:r>
              <a:rPr sz="2600" spc="-5" dirty="0">
                <a:latin typeface="Trebuchet MS"/>
                <a:cs typeface="Trebuchet MS"/>
              </a:rPr>
              <a:t>child </a:t>
            </a:r>
            <a:r>
              <a:rPr sz="2600" dirty="0">
                <a:latin typeface="Trebuchet MS"/>
                <a:cs typeface="Trebuchet MS"/>
              </a:rPr>
              <a:t>labor gets </a:t>
            </a:r>
            <a:r>
              <a:rPr sz="2600" spc="-5" dirty="0">
                <a:latin typeface="Trebuchet MS"/>
                <a:cs typeface="Trebuchet MS"/>
              </a:rPr>
              <a:t>204  days and women </a:t>
            </a:r>
            <a:r>
              <a:rPr sz="2600" dirty="0">
                <a:latin typeface="Trebuchet MS"/>
                <a:cs typeface="Trebuchet MS"/>
              </a:rPr>
              <a:t>get </a:t>
            </a:r>
            <a:r>
              <a:rPr sz="2600" spc="-5" dirty="0">
                <a:latin typeface="Trebuchet MS"/>
                <a:cs typeface="Trebuchet MS"/>
              </a:rPr>
              <a:t>141 days </a:t>
            </a:r>
            <a:r>
              <a:rPr sz="2600" dirty="0">
                <a:latin typeface="Trebuchet MS"/>
                <a:cs typeface="Trebuchet MS"/>
              </a:rPr>
              <a:t>of  </a:t>
            </a:r>
            <a:r>
              <a:rPr sz="2600" spc="-5" dirty="0">
                <a:latin typeface="Trebuchet MS"/>
                <a:cs typeface="Trebuchet MS"/>
              </a:rPr>
              <a:t>employment. </a:t>
            </a:r>
            <a:r>
              <a:rPr sz="2600" dirty="0">
                <a:latin typeface="Trebuchet MS"/>
                <a:cs typeface="Trebuchet MS"/>
              </a:rPr>
              <a:t>Thus, </a:t>
            </a:r>
            <a:r>
              <a:rPr sz="2600" spc="-5" dirty="0">
                <a:latin typeface="Trebuchet MS"/>
                <a:cs typeface="Trebuchet MS"/>
              </a:rPr>
              <a:t>their average annual  income is </a:t>
            </a:r>
            <a:r>
              <a:rPr sz="2600" dirty="0">
                <a:latin typeface="Trebuchet MS"/>
                <a:cs typeface="Trebuchet MS"/>
              </a:rPr>
              <a:t>very</a:t>
            </a:r>
            <a:r>
              <a:rPr sz="2600" spc="-5" dirty="0">
                <a:latin typeface="Trebuchet MS"/>
                <a:cs typeface="Trebuchet MS"/>
              </a:rPr>
              <a:t> </a:t>
            </a:r>
            <a:r>
              <a:rPr sz="2600" spc="-65" dirty="0">
                <a:latin typeface="Trebuchet MS"/>
                <a:cs typeface="Trebuchet MS"/>
              </a:rPr>
              <a:t>lower.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125"/>
            <a:ext cx="2678353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94179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293" y="1053719"/>
            <a:ext cx="176339" cy="250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9676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4" y="135381"/>
                </a:lnTo>
                <a:lnTo>
                  <a:pt x="175514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83639" y="1006221"/>
            <a:ext cx="424815" cy="350520"/>
          </a:xfrm>
          <a:custGeom>
            <a:avLst/>
            <a:gdLst/>
            <a:ahLst/>
            <a:cxnLst/>
            <a:rect l="l" t="t" r="r" b="b"/>
            <a:pathLst>
              <a:path w="424814" h="350519">
                <a:moveTo>
                  <a:pt x="0" y="0"/>
                </a:moveTo>
                <a:lnTo>
                  <a:pt x="64008" y="0"/>
                </a:lnTo>
                <a:lnTo>
                  <a:pt x="128778" y="208533"/>
                </a:lnTo>
                <a:lnTo>
                  <a:pt x="198881" y="0"/>
                </a:lnTo>
                <a:lnTo>
                  <a:pt x="225806" y="0"/>
                </a:lnTo>
                <a:lnTo>
                  <a:pt x="296037" y="208533"/>
                </a:lnTo>
                <a:lnTo>
                  <a:pt x="360680" y="0"/>
                </a:lnTo>
                <a:lnTo>
                  <a:pt x="424688" y="0"/>
                </a:lnTo>
                <a:lnTo>
                  <a:pt x="312800" y="350265"/>
                </a:lnTo>
                <a:lnTo>
                  <a:pt x="287528" y="350265"/>
                </a:lnTo>
                <a:lnTo>
                  <a:pt x="212090" y="132333"/>
                </a:lnTo>
                <a:lnTo>
                  <a:pt x="138684" y="350265"/>
                </a:lnTo>
                <a:lnTo>
                  <a:pt x="113537" y="3502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0653" y="1006221"/>
            <a:ext cx="424815" cy="350520"/>
          </a:xfrm>
          <a:custGeom>
            <a:avLst/>
            <a:gdLst/>
            <a:ahLst/>
            <a:cxnLst/>
            <a:rect l="l" t="t" r="r" b="b"/>
            <a:pathLst>
              <a:path w="424815" h="350519">
                <a:moveTo>
                  <a:pt x="0" y="0"/>
                </a:moveTo>
                <a:lnTo>
                  <a:pt x="63919" y="0"/>
                </a:lnTo>
                <a:lnTo>
                  <a:pt x="128790" y="208533"/>
                </a:lnTo>
                <a:lnTo>
                  <a:pt x="198843" y="0"/>
                </a:lnTo>
                <a:lnTo>
                  <a:pt x="225767" y="0"/>
                </a:lnTo>
                <a:lnTo>
                  <a:pt x="295998" y="208533"/>
                </a:lnTo>
                <a:lnTo>
                  <a:pt x="360641" y="0"/>
                </a:lnTo>
                <a:lnTo>
                  <a:pt x="424649" y="0"/>
                </a:lnTo>
                <a:lnTo>
                  <a:pt x="312762" y="350265"/>
                </a:lnTo>
                <a:lnTo>
                  <a:pt x="287489" y="350265"/>
                </a:lnTo>
                <a:lnTo>
                  <a:pt x="212051" y="132333"/>
                </a:lnTo>
                <a:lnTo>
                  <a:pt x="138709" y="350265"/>
                </a:lnTo>
                <a:lnTo>
                  <a:pt x="113461" y="3502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302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28" y="0"/>
                </a:lnTo>
                <a:lnTo>
                  <a:pt x="61328" y="291083"/>
                </a:lnTo>
                <a:lnTo>
                  <a:pt x="217500" y="291083"/>
                </a:lnTo>
                <a:lnTo>
                  <a:pt x="21750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84451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07486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8554" y="100025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19" h="357505">
                <a:moveTo>
                  <a:pt x="175006" y="0"/>
                </a:moveTo>
                <a:lnTo>
                  <a:pt x="202340" y="2139"/>
                </a:lnTo>
                <a:lnTo>
                  <a:pt x="227568" y="8540"/>
                </a:lnTo>
                <a:lnTo>
                  <a:pt x="250676" y="19180"/>
                </a:lnTo>
                <a:lnTo>
                  <a:pt x="271652" y="34036"/>
                </a:lnTo>
                <a:lnTo>
                  <a:pt x="245999" y="83312"/>
                </a:lnTo>
                <a:lnTo>
                  <a:pt x="239831" y="78476"/>
                </a:lnTo>
                <a:lnTo>
                  <a:pt x="232187" y="73675"/>
                </a:lnTo>
                <a:lnTo>
                  <a:pt x="191420" y="56991"/>
                </a:lnTo>
                <a:lnTo>
                  <a:pt x="173608" y="54610"/>
                </a:lnTo>
                <a:lnTo>
                  <a:pt x="149437" y="56757"/>
                </a:lnTo>
                <a:lnTo>
                  <a:pt x="109190" y="74005"/>
                </a:lnTo>
                <a:lnTo>
                  <a:pt x="80182" y="107870"/>
                </a:lnTo>
                <a:lnTo>
                  <a:pt x="65462" y="154162"/>
                </a:lnTo>
                <a:lnTo>
                  <a:pt x="63626" y="181737"/>
                </a:lnTo>
                <a:lnTo>
                  <a:pt x="65436" y="207902"/>
                </a:lnTo>
                <a:lnTo>
                  <a:pt x="79914" y="251995"/>
                </a:lnTo>
                <a:lnTo>
                  <a:pt x="108295" y="284356"/>
                </a:lnTo>
                <a:lnTo>
                  <a:pt x="147625" y="300843"/>
                </a:lnTo>
                <a:lnTo>
                  <a:pt x="171195" y="302895"/>
                </a:lnTo>
                <a:lnTo>
                  <a:pt x="186862" y="301775"/>
                </a:lnTo>
                <a:lnTo>
                  <a:pt x="225170" y="284988"/>
                </a:lnTo>
                <a:lnTo>
                  <a:pt x="225170" y="217043"/>
                </a:lnTo>
                <a:lnTo>
                  <a:pt x="177292" y="217043"/>
                </a:lnTo>
                <a:lnTo>
                  <a:pt x="177292" y="164719"/>
                </a:lnTo>
                <a:lnTo>
                  <a:pt x="286512" y="164719"/>
                </a:lnTo>
                <a:lnTo>
                  <a:pt x="286512" y="319405"/>
                </a:lnTo>
                <a:lnTo>
                  <a:pt x="246578" y="341872"/>
                </a:lnTo>
                <a:lnTo>
                  <a:pt x="195611" y="354885"/>
                </a:lnTo>
                <a:lnTo>
                  <a:pt x="161289" y="357377"/>
                </a:lnTo>
                <a:lnTo>
                  <a:pt x="126069" y="354349"/>
                </a:lnTo>
                <a:lnTo>
                  <a:pt x="67153" y="330053"/>
                </a:lnTo>
                <a:lnTo>
                  <a:pt x="24431" y="282402"/>
                </a:lnTo>
                <a:lnTo>
                  <a:pt x="2714" y="218064"/>
                </a:lnTo>
                <a:lnTo>
                  <a:pt x="0" y="180086"/>
                </a:lnTo>
                <a:lnTo>
                  <a:pt x="2954" y="141960"/>
                </a:lnTo>
                <a:lnTo>
                  <a:pt x="26628" y="76948"/>
                </a:lnTo>
                <a:lnTo>
                  <a:pt x="73136" y="28182"/>
                </a:lnTo>
                <a:lnTo>
                  <a:pt x="136953" y="3139"/>
                </a:lnTo>
                <a:lnTo>
                  <a:pt x="175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8492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59" h="357505">
                <a:moveTo>
                  <a:pt x="148615" y="0"/>
                </a:moveTo>
                <a:lnTo>
                  <a:pt x="214368" y="11541"/>
                </a:lnTo>
                <a:lnTo>
                  <a:pt x="262547" y="46227"/>
                </a:lnTo>
                <a:lnTo>
                  <a:pt x="292093" y="101726"/>
                </a:lnTo>
                <a:lnTo>
                  <a:pt x="301942" y="175895"/>
                </a:lnTo>
                <a:lnTo>
                  <a:pt x="299370" y="215542"/>
                </a:lnTo>
                <a:lnTo>
                  <a:pt x="278791" y="281836"/>
                </a:lnTo>
                <a:lnTo>
                  <a:pt x="238038" y="329965"/>
                </a:lnTo>
                <a:lnTo>
                  <a:pt x="179593" y="354453"/>
                </a:lnTo>
                <a:lnTo>
                  <a:pt x="143890" y="357504"/>
                </a:lnTo>
                <a:lnTo>
                  <a:pt x="111124" y="354478"/>
                </a:lnTo>
                <a:lnTo>
                  <a:pt x="57755" y="330233"/>
                </a:lnTo>
                <a:lnTo>
                  <a:pt x="20895" y="282461"/>
                </a:lnTo>
                <a:lnTo>
                  <a:pt x="2321" y="215925"/>
                </a:lnTo>
                <a:lnTo>
                  <a:pt x="0" y="175895"/>
                </a:lnTo>
                <a:lnTo>
                  <a:pt x="2528" y="140440"/>
                </a:lnTo>
                <a:lnTo>
                  <a:pt x="22754" y="78007"/>
                </a:lnTo>
                <a:lnTo>
                  <a:pt x="62383" y="28717"/>
                </a:lnTo>
                <a:lnTo>
                  <a:pt x="116466" y="3190"/>
                </a:lnTo>
                <a:lnTo>
                  <a:pt x="14861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5940" y="1632331"/>
            <a:ext cx="674306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The </a:t>
            </a:r>
            <a:r>
              <a:rPr sz="2600" spc="-5" dirty="0">
                <a:latin typeface="Trebuchet MS"/>
                <a:cs typeface="Trebuchet MS"/>
              </a:rPr>
              <a:t>wage level </a:t>
            </a:r>
            <a:r>
              <a:rPr sz="2600" dirty="0">
                <a:latin typeface="Trebuchet MS"/>
                <a:cs typeface="Trebuchet MS"/>
              </a:rPr>
              <a:t>of </a:t>
            </a:r>
            <a:r>
              <a:rPr sz="2600" spc="-5" dirty="0">
                <a:latin typeface="Trebuchet MS"/>
                <a:cs typeface="Trebuchet MS"/>
              </a:rPr>
              <a:t>agricultural </a:t>
            </a:r>
            <a:r>
              <a:rPr sz="2600" dirty="0">
                <a:latin typeface="Trebuchet MS"/>
                <a:cs typeface="Trebuchet MS"/>
              </a:rPr>
              <a:t>labors </a:t>
            </a:r>
            <a:r>
              <a:rPr sz="2600" spc="-5" dirty="0">
                <a:latin typeface="Trebuchet MS"/>
                <a:cs typeface="Trebuchet MS"/>
              </a:rPr>
              <a:t>very  </a:t>
            </a:r>
            <a:r>
              <a:rPr sz="2600" dirty="0">
                <a:latin typeface="Trebuchet MS"/>
                <a:cs typeface="Trebuchet MS"/>
              </a:rPr>
              <a:t>low </a:t>
            </a:r>
            <a:r>
              <a:rPr sz="2600" spc="-5" dirty="0">
                <a:latin typeface="Trebuchet MS"/>
                <a:cs typeface="Trebuchet MS"/>
              </a:rPr>
              <a:t>as compared to that </a:t>
            </a:r>
            <a:r>
              <a:rPr sz="2600" dirty="0">
                <a:latin typeface="Trebuchet MS"/>
                <a:cs typeface="Trebuchet MS"/>
              </a:rPr>
              <a:t>of </a:t>
            </a:r>
            <a:r>
              <a:rPr sz="2600" spc="-5" dirty="0">
                <a:latin typeface="Trebuchet MS"/>
                <a:cs typeface="Trebuchet MS"/>
              </a:rPr>
              <a:t>industrial</a:t>
            </a:r>
            <a:r>
              <a:rPr sz="2600" spc="-60" dirty="0">
                <a:latin typeface="Trebuchet MS"/>
                <a:cs typeface="Trebuchet MS"/>
              </a:rPr>
              <a:t> labor.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4101" y="1000252"/>
            <a:ext cx="5451182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60010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48430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3791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35"/>
                </a:lnTo>
                <a:lnTo>
                  <a:pt x="83032" y="127635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40075" y="1057275"/>
            <a:ext cx="101853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93130" y="1057275"/>
            <a:ext cx="101853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32039" y="1057275"/>
            <a:ext cx="101841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61278" y="1006221"/>
            <a:ext cx="294005" cy="346075"/>
          </a:xfrm>
          <a:custGeom>
            <a:avLst/>
            <a:gdLst/>
            <a:ahLst/>
            <a:cxnLst/>
            <a:rect l="l" t="t" r="r" b="b"/>
            <a:pathLst>
              <a:path w="294004" h="346075">
                <a:moveTo>
                  <a:pt x="0" y="0"/>
                </a:moveTo>
                <a:lnTo>
                  <a:pt x="65150" y="0"/>
                </a:lnTo>
                <a:lnTo>
                  <a:pt x="146938" y="147446"/>
                </a:lnTo>
                <a:lnTo>
                  <a:pt x="229108" y="0"/>
                </a:lnTo>
                <a:lnTo>
                  <a:pt x="294005" y="0"/>
                </a:lnTo>
                <a:lnTo>
                  <a:pt x="177926" y="203834"/>
                </a:lnTo>
                <a:lnTo>
                  <a:pt x="177926" y="345566"/>
                </a:lnTo>
                <a:lnTo>
                  <a:pt x="116586" y="345566"/>
                </a:lnTo>
                <a:lnTo>
                  <a:pt x="116586" y="20383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56072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1554" y="1006221"/>
            <a:ext cx="298450" cy="350520"/>
          </a:xfrm>
          <a:custGeom>
            <a:avLst/>
            <a:gdLst/>
            <a:ahLst/>
            <a:cxnLst/>
            <a:rect l="l" t="t" r="r" b="b"/>
            <a:pathLst>
              <a:path w="298450" h="350519">
                <a:moveTo>
                  <a:pt x="0" y="0"/>
                </a:moveTo>
                <a:lnTo>
                  <a:pt x="67564" y="0"/>
                </a:lnTo>
                <a:lnTo>
                  <a:pt x="147447" y="233552"/>
                </a:lnTo>
                <a:lnTo>
                  <a:pt x="231902" y="0"/>
                </a:lnTo>
                <a:lnTo>
                  <a:pt x="297942" y="0"/>
                </a:lnTo>
                <a:lnTo>
                  <a:pt x="163068" y="350265"/>
                </a:lnTo>
                <a:lnTo>
                  <a:pt x="129286" y="3502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17872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79316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1" y="0"/>
                </a:lnTo>
                <a:lnTo>
                  <a:pt x="61341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49676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1" y="0"/>
                </a:lnTo>
                <a:lnTo>
                  <a:pt x="61341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40" y="0"/>
                </a:lnTo>
                <a:lnTo>
                  <a:pt x="256540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23286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2373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94713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1" y="0"/>
                </a:lnTo>
                <a:lnTo>
                  <a:pt x="61341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8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6088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30392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8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7" y="349123"/>
                </a:lnTo>
                <a:lnTo>
                  <a:pt x="194818" y="349123"/>
                </a:lnTo>
                <a:lnTo>
                  <a:pt x="102616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7" y="204724"/>
                </a:lnTo>
                <a:lnTo>
                  <a:pt x="63627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8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69238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5" h="349250">
                <a:moveTo>
                  <a:pt x="95770" y="0"/>
                </a:moveTo>
                <a:lnTo>
                  <a:pt x="153373" y="6359"/>
                </a:lnTo>
                <a:lnTo>
                  <a:pt x="194498" y="25447"/>
                </a:lnTo>
                <a:lnTo>
                  <a:pt x="219162" y="57275"/>
                </a:lnTo>
                <a:lnTo>
                  <a:pt x="227380" y="101854"/>
                </a:lnTo>
                <a:lnTo>
                  <a:pt x="226239" y="116855"/>
                </a:lnTo>
                <a:lnTo>
                  <a:pt x="209219" y="157861"/>
                </a:lnTo>
                <a:lnTo>
                  <a:pt x="176715" y="187328"/>
                </a:lnTo>
                <a:lnTo>
                  <a:pt x="163499" y="193421"/>
                </a:lnTo>
                <a:lnTo>
                  <a:pt x="265607" y="349123"/>
                </a:lnTo>
                <a:lnTo>
                  <a:pt x="194868" y="349123"/>
                </a:lnTo>
                <a:lnTo>
                  <a:pt x="102666" y="206375"/>
                </a:lnTo>
                <a:lnTo>
                  <a:pt x="94983" y="206206"/>
                </a:lnTo>
                <a:lnTo>
                  <a:pt x="85931" y="205882"/>
                </a:lnTo>
                <a:lnTo>
                  <a:pt x="75502" y="205392"/>
                </a:lnTo>
                <a:lnTo>
                  <a:pt x="63690" y="204724"/>
                </a:lnTo>
                <a:lnTo>
                  <a:pt x="63690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41" y="3438"/>
                </a:lnTo>
                <a:lnTo>
                  <a:pt x="12565" y="3095"/>
                </a:lnTo>
                <a:lnTo>
                  <a:pt x="24372" y="2538"/>
                </a:lnTo>
                <a:lnTo>
                  <a:pt x="39865" y="1777"/>
                </a:lnTo>
                <a:lnTo>
                  <a:pt x="56362" y="1017"/>
                </a:lnTo>
                <a:lnTo>
                  <a:pt x="71180" y="460"/>
                </a:lnTo>
                <a:lnTo>
                  <a:pt x="84317" y="117"/>
                </a:lnTo>
                <a:lnTo>
                  <a:pt x="9577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50283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8" y="0"/>
                </a:lnTo>
                <a:lnTo>
                  <a:pt x="303656" y="350265"/>
                </a:lnTo>
                <a:lnTo>
                  <a:pt x="235965" y="350265"/>
                </a:lnTo>
                <a:lnTo>
                  <a:pt x="210692" y="280162"/>
                </a:lnTo>
                <a:lnTo>
                  <a:pt x="92328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77336" y="1001522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161" y="0"/>
                </a:moveTo>
                <a:lnTo>
                  <a:pt x="426085" y="0"/>
                </a:lnTo>
                <a:lnTo>
                  <a:pt x="565023" y="350265"/>
                </a:lnTo>
                <a:lnTo>
                  <a:pt x="497332" y="350265"/>
                </a:lnTo>
                <a:lnTo>
                  <a:pt x="472059" y="280162"/>
                </a:lnTo>
                <a:lnTo>
                  <a:pt x="353695" y="280162"/>
                </a:lnTo>
                <a:lnTo>
                  <a:pt x="329564" y="350265"/>
                </a:lnTo>
                <a:lnTo>
                  <a:pt x="265557" y="350265"/>
                </a:lnTo>
                <a:lnTo>
                  <a:pt x="261365" y="350265"/>
                </a:lnTo>
                <a:lnTo>
                  <a:pt x="194817" y="350265"/>
                </a:lnTo>
                <a:lnTo>
                  <a:pt x="102615" y="207517"/>
                </a:lnTo>
                <a:lnTo>
                  <a:pt x="94952" y="207349"/>
                </a:lnTo>
                <a:lnTo>
                  <a:pt x="85883" y="207025"/>
                </a:lnTo>
                <a:lnTo>
                  <a:pt x="75434" y="206535"/>
                </a:lnTo>
                <a:lnTo>
                  <a:pt x="63626" y="205866"/>
                </a:lnTo>
                <a:lnTo>
                  <a:pt x="63626" y="350265"/>
                </a:lnTo>
                <a:lnTo>
                  <a:pt x="0" y="350265"/>
                </a:lnTo>
                <a:lnTo>
                  <a:pt x="0" y="4699"/>
                </a:lnTo>
                <a:lnTo>
                  <a:pt x="4409" y="4581"/>
                </a:lnTo>
                <a:lnTo>
                  <a:pt x="12509" y="4238"/>
                </a:lnTo>
                <a:lnTo>
                  <a:pt x="24324" y="3681"/>
                </a:lnTo>
                <a:lnTo>
                  <a:pt x="39877" y="2920"/>
                </a:lnTo>
                <a:lnTo>
                  <a:pt x="56360" y="2160"/>
                </a:lnTo>
                <a:lnTo>
                  <a:pt x="71151" y="1603"/>
                </a:lnTo>
                <a:lnTo>
                  <a:pt x="84276" y="1260"/>
                </a:lnTo>
                <a:lnTo>
                  <a:pt x="95757" y="1142"/>
                </a:lnTo>
                <a:lnTo>
                  <a:pt x="153338" y="7502"/>
                </a:lnTo>
                <a:lnTo>
                  <a:pt x="194452" y="26590"/>
                </a:lnTo>
                <a:lnTo>
                  <a:pt x="219112" y="58418"/>
                </a:lnTo>
                <a:lnTo>
                  <a:pt x="227329" y="102997"/>
                </a:lnTo>
                <a:lnTo>
                  <a:pt x="226188" y="117998"/>
                </a:lnTo>
                <a:lnTo>
                  <a:pt x="209168" y="159003"/>
                </a:lnTo>
                <a:lnTo>
                  <a:pt x="176664" y="188471"/>
                </a:lnTo>
                <a:lnTo>
                  <a:pt x="163449" y="194563"/>
                </a:lnTo>
                <a:lnTo>
                  <a:pt x="263016" y="346328"/>
                </a:lnTo>
                <a:lnTo>
                  <a:pt x="39916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4101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56" y="0"/>
                </a:moveTo>
                <a:lnTo>
                  <a:pt x="164655" y="0"/>
                </a:lnTo>
                <a:lnTo>
                  <a:pt x="303593" y="350265"/>
                </a:lnTo>
                <a:lnTo>
                  <a:pt x="235889" y="350265"/>
                </a:lnTo>
                <a:lnTo>
                  <a:pt x="210654" y="280162"/>
                </a:lnTo>
                <a:lnTo>
                  <a:pt x="92227" y="280162"/>
                </a:lnTo>
                <a:lnTo>
                  <a:pt x="68173" y="350265"/>
                </a:lnTo>
                <a:lnTo>
                  <a:pt x="0" y="350265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54475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82547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1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8" y="24384"/>
                </a:lnTo>
                <a:lnTo>
                  <a:pt x="228091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2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7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79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4" y="267970"/>
                </a:lnTo>
                <a:lnTo>
                  <a:pt x="262509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7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8116" y="100025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19" h="357505">
                <a:moveTo>
                  <a:pt x="175031" y="0"/>
                </a:moveTo>
                <a:lnTo>
                  <a:pt x="202393" y="2139"/>
                </a:lnTo>
                <a:lnTo>
                  <a:pt x="227634" y="8540"/>
                </a:lnTo>
                <a:lnTo>
                  <a:pt x="250751" y="19180"/>
                </a:lnTo>
                <a:lnTo>
                  <a:pt x="271741" y="34036"/>
                </a:lnTo>
                <a:lnTo>
                  <a:pt x="246037" y="83312"/>
                </a:lnTo>
                <a:lnTo>
                  <a:pt x="239871" y="78476"/>
                </a:lnTo>
                <a:lnTo>
                  <a:pt x="232233" y="73675"/>
                </a:lnTo>
                <a:lnTo>
                  <a:pt x="191487" y="56991"/>
                </a:lnTo>
                <a:lnTo>
                  <a:pt x="173621" y="54610"/>
                </a:lnTo>
                <a:lnTo>
                  <a:pt x="149485" y="56757"/>
                </a:lnTo>
                <a:lnTo>
                  <a:pt x="109265" y="74005"/>
                </a:lnTo>
                <a:lnTo>
                  <a:pt x="80278" y="107870"/>
                </a:lnTo>
                <a:lnTo>
                  <a:pt x="65533" y="154162"/>
                </a:lnTo>
                <a:lnTo>
                  <a:pt x="63690" y="181737"/>
                </a:lnTo>
                <a:lnTo>
                  <a:pt x="65495" y="207902"/>
                </a:lnTo>
                <a:lnTo>
                  <a:pt x="79940" y="251995"/>
                </a:lnTo>
                <a:lnTo>
                  <a:pt x="108337" y="284356"/>
                </a:lnTo>
                <a:lnTo>
                  <a:pt x="147675" y="300843"/>
                </a:lnTo>
                <a:lnTo>
                  <a:pt x="171259" y="302895"/>
                </a:lnTo>
                <a:lnTo>
                  <a:pt x="186930" y="301775"/>
                </a:lnTo>
                <a:lnTo>
                  <a:pt x="225272" y="284988"/>
                </a:lnTo>
                <a:lnTo>
                  <a:pt x="225272" y="217043"/>
                </a:lnTo>
                <a:lnTo>
                  <a:pt x="177393" y="217043"/>
                </a:lnTo>
                <a:lnTo>
                  <a:pt x="177393" y="164719"/>
                </a:lnTo>
                <a:lnTo>
                  <a:pt x="286613" y="164719"/>
                </a:lnTo>
                <a:lnTo>
                  <a:pt x="286613" y="319405"/>
                </a:lnTo>
                <a:lnTo>
                  <a:pt x="246601" y="341872"/>
                </a:lnTo>
                <a:lnTo>
                  <a:pt x="195641" y="354885"/>
                </a:lnTo>
                <a:lnTo>
                  <a:pt x="161353" y="357377"/>
                </a:lnTo>
                <a:lnTo>
                  <a:pt x="126122" y="354349"/>
                </a:lnTo>
                <a:lnTo>
                  <a:pt x="67209" y="330053"/>
                </a:lnTo>
                <a:lnTo>
                  <a:pt x="24479" y="282402"/>
                </a:lnTo>
                <a:lnTo>
                  <a:pt x="2719" y="218064"/>
                </a:lnTo>
                <a:lnTo>
                  <a:pt x="0" y="180086"/>
                </a:lnTo>
                <a:lnTo>
                  <a:pt x="2962" y="141960"/>
                </a:lnTo>
                <a:lnTo>
                  <a:pt x="26665" y="76948"/>
                </a:lnTo>
                <a:lnTo>
                  <a:pt x="73166" y="28182"/>
                </a:lnTo>
                <a:lnTo>
                  <a:pt x="136979" y="3139"/>
                </a:lnTo>
                <a:lnTo>
                  <a:pt x="17503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07340" y="1851101"/>
            <a:ext cx="6974840" cy="2404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Majority of agricultural </a:t>
            </a:r>
            <a:r>
              <a:rPr sz="2600" dirty="0">
                <a:latin typeface="Trebuchet MS"/>
                <a:cs typeface="Trebuchet MS"/>
              </a:rPr>
              <a:t>laborers </a:t>
            </a:r>
            <a:r>
              <a:rPr sz="2600" spc="-5" dirty="0">
                <a:latin typeface="Trebuchet MS"/>
                <a:cs typeface="Trebuchet MS"/>
              </a:rPr>
              <a:t>are </a:t>
            </a:r>
            <a:r>
              <a:rPr sz="2600" dirty="0">
                <a:latin typeface="Trebuchet MS"/>
                <a:cs typeface="Trebuchet MS"/>
              </a:rPr>
              <a:t>landless  </a:t>
            </a:r>
            <a:r>
              <a:rPr sz="2600" spc="-5" dirty="0">
                <a:latin typeface="Trebuchet MS"/>
                <a:cs typeface="Trebuchet MS"/>
              </a:rPr>
              <a:t>and of backward classes. Due to their lower  social </a:t>
            </a:r>
            <a:r>
              <a:rPr sz="2600" dirty="0">
                <a:latin typeface="Trebuchet MS"/>
                <a:cs typeface="Trebuchet MS"/>
              </a:rPr>
              <a:t>status </a:t>
            </a:r>
            <a:r>
              <a:rPr sz="2600" spc="-5" dirty="0">
                <a:latin typeface="Trebuchet MS"/>
                <a:cs typeface="Trebuchet MS"/>
              </a:rPr>
              <a:t>they are treated as animals. </a:t>
            </a:r>
            <a:r>
              <a:rPr sz="2600" dirty="0">
                <a:latin typeface="Trebuchet MS"/>
                <a:cs typeface="Trebuchet MS"/>
              </a:rPr>
              <a:t>Big  land </a:t>
            </a:r>
            <a:r>
              <a:rPr sz="2600" spc="-5" dirty="0">
                <a:latin typeface="Trebuchet MS"/>
                <a:cs typeface="Trebuchet MS"/>
              </a:rPr>
              <a:t>owners make them work as </a:t>
            </a:r>
            <a:r>
              <a:rPr sz="2600" dirty="0">
                <a:latin typeface="Trebuchet MS"/>
                <a:cs typeface="Trebuchet MS"/>
              </a:rPr>
              <a:t>slaves. They  </a:t>
            </a:r>
            <a:r>
              <a:rPr sz="2600" spc="-5" dirty="0">
                <a:latin typeface="Trebuchet MS"/>
                <a:cs typeface="Trebuchet MS"/>
              </a:rPr>
              <a:t>are used </a:t>
            </a:r>
            <a:r>
              <a:rPr sz="2600" dirty="0">
                <a:latin typeface="Trebuchet MS"/>
                <a:cs typeface="Trebuchet MS"/>
              </a:rPr>
              <a:t>as laborers and in </a:t>
            </a:r>
            <a:r>
              <a:rPr sz="2600" spc="-5" dirty="0">
                <a:latin typeface="Trebuchet MS"/>
                <a:cs typeface="Trebuchet MS"/>
              </a:rPr>
              <a:t>return </a:t>
            </a:r>
            <a:r>
              <a:rPr sz="2600" dirty="0">
                <a:latin typeface="Trebuchet MS"/>
                <a:cs typeface="Trebuchet MS"/>
              </a:rPr>
              <a:t>given  </a:t>
            </a:r>
            <a:r>
              <a:rPr sz="2600" spc="-5" dirty="0">
                <a:latin typeface="Trebuchet MS"/>
                <a:cs typeface="Trebuchet MS"/>
              </a:rPr>
              <a:t>minimum wages.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125"/>
            <a:ext cx="5040553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7715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79851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8682" y="1057275"/>
            <a:ext cx="101853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81020" y="1053719"/>
            <a:ext cx="176402" cy="250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293" y="1053719"/>
            <a:ext cx="176339" cy="250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58536" y="1006221"/>
            <a:ext cx="256540" cy="351790"/>
          </a:xfrm>
          <a:custGeom>
            <a:avLst/>
            <a:gdLst/>
            <a:ahLst/>
            <a:cxnLst/>
            <a:rect l="l" t="t" r="r" b="b"/>
            <a:pathLst>
              <a:path w="256539" h="351790">
                <a:moveTo>
                  <a:pt x="0" y="0"/>
                </a:moveTo>
                <a:lnTo>
                  <a:pt x="61340" y="0"/>
                </a:lnTo>
                <a:lnTo>
                  <a:pt x="61340" y="234187"/>
                </a:lnTo>
                <a:lnTo>
                  <a:pt x="62390" y="247451"/>
                </a:lnTo>
                <a:lnTo>
                  <a:pt x="87516" y="287174"/>
                </a:lnTo>
                <a:lnTo>
                  <a:pt x="124967" y="296925"/>
                </a:lnTo>
                <a:lnTo>
                  <a:pt x="140708" y="295856"/>
                </a:lnTo>
                <a:lnTo>
                  <a:pt x="176784" y="279907"/>
                </a:lnTo>
                <a:lnTo>
                  <a:pt x="195325" y="233044"/>
                </a:lnTo>
                <a:lnTo>
                  <a:pt x="195325" y="0"/>
                </a:lnTo>
                <a:lnTo>
                  <a:pt x="256539" y="0"/>
                </a:lnTo>
                <a:lnTo>
                  <a:pt x="256539" y="237743"/>
                </a:lnTo>
                <a:lnTo>
                  <a:pt x="254321" y="262963"/>
                </a:lnTo>
                <a:lnTo>
                  <a:pt x="236501" y="304734"/>
                </a:lnTo>
                <a:lnTo>
                  <a:pt x="201467" y="334478"/>
                </a:lnTo>
                <a:lnTo>
                  <a:pt x="153791" y="349527"/>
                </a:lnTo>
                <a:lnTo>
                  <a:pt x="125475" y="351408"/>
                </a:lnTo>
                <a:lnTo>
                  <a:pt x="97093" y="349573"/>
                </a:lnTo>
                <a:lnTo>
                  <a:pt x="50663" y="334853"/>
                </a:lnTo>
                <a:lnTo>
                  <a:pt x="18323" y="305605"/>
                </a:lnTo>
                <a:lnTo>
                  <a:pt x="2028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32146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21607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82"/>
                </a:lnTo>
                <a:lnTo>
                  <a:pt x="171322" y="54482"/>
                </a:lnTo>
                <a:lnTo>
                  <a:pt x="171322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10736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71444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1" y="0"/>
                </a:lnTo>
                <a:lnTo>
                  <a:pt x="6134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1625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0653" y="1006221"/>
            <a:ext cx="424815" cy="350520"/>
          </a:xfrm>
          <a:custGeom>
            <a:avLst/>
            <a:gdLst/>
            <a:ahLst/>
            <a:cxnLst/>
            <a:rect l="l" t="t" r="r" b="b"/>
            <a:pathLst>
              <a:path w="424815" h="350519">
                <a:moveTo>
                  <a:pt x="0" y="0"/>
                </a:moveTo>
                <a:lnTo>
                  <a:pt x="63919" y="0"/>
                </a:lnTo>
                <a:lnTo>
                  <a:pt x="128790" y="208533"/>
                </a:lnTo>
                <a:lnTo>
                  <a:pt x="198843" y="0"/>
                </a:lnTo>
                <a:lnTo>
                  <a:pt x="225767" y="0"/>
                </a:lnTo>
                <a:lnTo>
                  <a:pt x="295998" y="208533"/>
                </a:lnTo>
                <a:lnTo>
                  <a:pt x="360641" y="0"/>
                </a:lnTo>
                <a:lnTo>
                  <a:pt x="424649" y="0"/>
                </a:lnTo>
                <a:lnTo>
                  <a:pt x="312762" y="350265"/>
                </a:lnTo>
                <a:lnTo>
                  <a:pt x="287489" y="350265"/>
                </a:lnTo>
                <a:lnTo>
                  <a:pt x="212051" y="132333"/>
                </a:lnTo>
                <a:lnTo>
                  <a:pt x="138709" y="350265"/>
                </a:lnTo>
                <a:lnTo>
                  <a:pt x="113461" y="3502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8302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28" y="0"/>
                </a:lnTo>
                <a:lnTo>
                  <a:pt x="61328" y="291083"/>
                </a:lnTo>
                <a:lnTo>
                  <a:pt x="217500" y="291083"/>
                </a:lnTo>
                <a:lnTo>
                  <a:pt x="21750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45945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8" y="349123"/>
                </a:lnTo>
                <a:lnTo>
                  <a:pt x="102616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7" y="204724"/>
                </a:lnTo>
                <a:lnTo>
                  <a:pt x="63627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8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67986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5" y="0"/>
                </a:moveTo>
                <a:lnTo>
                  <a:pt x="164718" y="0"/>
                </a:lnTo>
                <a:lnTo>
                  <a:pt x="303657" y="350265"/>
                </a:lnTo>
                <a:lnTo>
                  <a:pt x="235965" y="350265"/>
                </a:lnTo>
                <a:lnTo>
                  <a:pt x="210692" y="280162"/>
                </a:lnTo>
                <a:lnTo>
                  <a:pt x="92328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70122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8" y="0"/>
                </a:lnTo>
                <a:lnTo>
                  <a:pt x="303656" y="350265"/>
                </a:lnTo>
                <a:lnTo>
                  <a:pt x="235965" y="350265"/>
                </a:lnTo>
                <a:lnTo>
                  <a:pt x="210692" y="280162"/>
                </a:lnTo>
                <a:lnTo>
                  <a:pt x="92328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69686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8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88942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6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7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2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58135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89" h="357505">
                <a:moveTo>
                  <a:pt x="158241" y="0"/>
                </a:moveTo>
                <a:lnTo>
                  <a:pt x="186461" y="1524"/>
                </a:lnTo>
                <a:lnTo>
                  <a:pt x="211693" y="6096"/>
                </a:lnTo>
                <a:lnTo>
                  <a:pt x="233947" y="13716"/>
                </a:lnTo>
                <a:lnTo>
                  <a:pt x="253237" y="24384"/>
                </a:lnTo>
                <a:lnTo>
                  <a:pt x="228091" y="75057"/>
                </a:lnTo>
                <a:lnTo>
                  <a:pt x="216255" y="66075"/>
                </a:lnTo>
                <a:lnTo>
                  <a:pt x="201310" y="59689"/>
                </a:lnTo>
                <a:lnTo>
                  <a:pt x="183247" y="55876"/>
                </a:lnTo>
                <a:lnTo>
                  <a:pt x="162051" y="54610"/>
                </a:lnTo>
                <a:lnTo>
                  <a:pt x="141406" y="56872"/>
                </a:lnTo>
                <a:lnTo>
                  <a:pt x="105973" y="74969"/>
                </a:lnTo>
                <a:lnTo>
                  <a:pt x="79164" y="110095"/>
                </a:lnTo>
                <a:lnTo>
                  <a:pt x="65361" y="155866"/>
                </a:lnTo>
                <a:lnTo>
                  <a:pt x="63626" y="182372"/>
                </a:lnTo>
                <a:lnTo>
                  <a:pt x="65224" y="208661"/>
                </a:lnTo>
                <a:lnTo>
                  <a:pt x="78039" y="252666"/>
                </a:lnTo>
                <a:lnTo>
                  <a:pt x="103116" y="284624"/>
                </a:lnTo>
                <a:lnTo>
                  <a:pt x="157479" y="302895"/>
                </a:lnTo>
                <a:lnTo>
                  <a:pt x="180605" y="300724"/>
                </a:lnTo>
                <a:lnTo>
                  <a:pt x="201040" y="294195"/>
                </a:lnTo>
                <a:lnTo>
                  <a:pt x="218809" y="283285"/>
                </a:lnTo>
                <a:lnTo>
                  <a:pt x="233933" y="267970"/>
                </a:lnTo>
                <a:lnTo>
                  <a:pt x="262508" y="317626"/>
                </a:lnTo>
                <a:lnTo>
                  <a:pt x="241555" y="335035"/>
                </a:lnTo>
                <a:lnTo>
                  <a:pt x="216233" y="347456"/>
                </a:lnTo>
                <a:lnTo>
                  <a:pt x="186553" y="354899"/>
                </a:lnTo>
                <a:lnTo>
                  <a:pt x="152526" y="357377"/>
                </a:lnTo>
                <a:lnTo>
                  <a:pt x="118354" y="354401"/>
                </a:lnTo>
                <a:lnTo>
                  <a:pt x="62104" y="330588"/>
                </a:lnTo>
                <a:lnTo>
                  <a:pt x="22502" y="283773"/>
                </a:lnTo>
                <a:lnTo>
                  <a:pt x="2500" y="218813"/>
                </a:lnTo>
                <a:lnTo>
                  <a:pt x="0" y="179832"/>
                </a:lnTo>
                <a:lnTo>
                  <a:pt x="2766" y="143037"/>
                </a:lnTo>
                <a:lnTo>
                  <a:pt x="24967" y="78926"/>
                </a:lnTo>
                <a:lnTo>
                  <a:pt x="68212" y="29039"/>
                </a:lnTo>
                <a:lnTo>
                  <a:pt x="125120" y="3234"/>
                </a:lnTo>
                <a:lnTo>
                  <a:pt x="15824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71395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2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18282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90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8492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59" h="357505">
                <a:moveTo>
                  <a:pt x="148615" y="0"/>
                </a:moveTo>
                <a:lnTo>
                  <a:pt x="214368" y="11541"/>
                </a:lnTo>
                <a:lnTo>
                  <a:pt x="262547" y="46227"/>
                </a:lnTo>
                <a:lnTo>
                  <a:pt x="292093" y="101726"/>
                </a:lnTo>
                <a:lnTo>
                  <a:pt x="301942" y="175895"/>
                </a:lnTo>
                <a:lnTo>
                  <a:pt x="299370" y="215542"/>
                </a:lnTo>
                <a:lnTo>
                  <a:pt x="278791" y="281836"/>
                </a:lnTo>
                <a:lnTo>
                  <a:pt x="238038" y="329965"/>
                </a:lnTo>
                <a:lnTo>
                  <a:pt x="179593" y="354453"/>
                </a:lnTo>
                <a:lnTo>
                  <a:pt x="143890" y="357504"/>
                </a:lnTo>
                <a:lnTo>
                  <a:pt x="111124" y="354478"/>
                </a:lnTo>
                <a:lnTo>
                  <a:pt x="57755" y="330233"/>
                </a:lnTo>
                <a:lnTo>
                  <a:pt x="20895" y="282461"/>
                </a:lnTo>
                <a:lnTo>
                  <a:pt x="2321" y="215925"/>
                </a:lnTo>
                <a:lnTo>
                  <a:pt x="0" y="175895"/>
                </a:lnTo>
                <a:lnTo>
                  <a:pt x="2528" y="140440"/>
                </a:lnTo>
                <a:lnTo>
                  <a:pt x="22754" y="78007"/>
                </a:lnTo>
                <a:lnTo>
                  <a:pt x="62383" y="28717"/>
                </a:lnTo>
                <a:lnTo>
                  <a:pt x="116466" y="3190"/>
                </a:lnTo>
                <a:lnTo>
                  <a:pt x="14861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5940" y="1632331"/>
            <a:ext cx="6916420" cy="1610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Most </a:t>
            </a:r>
            <a:r>
              <a:rPr sz="2600" spc="-10" dirty="0">
                <a:latin typeface="Trebuchet MS"/>
                <a:cs typeface="Trebuchet MS"/>
              </a:rPr>
              <a:t>of </a:t>
            </a:r>
            <a:r>
              <a:rPr sz="2600" spc="-5" dirty="0">
                <a:latin typeface="Trebuchet MS"/>
                <a:cs typeface="Trebuchet MS"/>
              </a:rPr>
              <a:t>the agricultural laborers are of  backward classes who have been exploited  </a:t>
            </a:r>
            <a:r>
              <a:rPr sz="2600" dirty="0">
                <a:latin typeface="Trebuchet MS"/>
                <a:cs typeface="Trebuchet MS"/>
              </a:rPr>
              <a:t>since </a:t>
            </a:r>
            <a:r>
              <a:rPr sz="2600" spc="-5" dirty="0">
                <a:latin typeface="Trebuchet MS"/>
                <a:cs typeface="Trebuchet MS"/>
              </a:rPr>
              <a:t>centuries. Due to this reason also their  social </a:t>
            </a:r>
            <a:r>
              <a:rPr sz="2600" dirty="0">
                <a:latin typeface="Trebuchet MS"/>
                <a:cs typeface="Trebuchet MS"/>
              </a:rPr>
              <a:t>status </a:t>
            </a:r>
            <a:r>
              <a:rPr sz="2600" spc="-5" dirty="0">
                <a:latin typeface="Trebuchet MS"/>
                <a:cs typeface="Trebuchet MS"/>
              </a:rPr>
              <a:t>is</a:t>
            </a:r>
            <a:r>
              <a:rPr sz="2600" spc="-50" dirty="0">
                <a:latin typeface="Trebuchet MS"/>
                <a:cs typeface="Trebuchet MS"/>
              </a:rPr>
              <a:t> </a:t>
            </a:r>
            <a:r>
              <a:rPr sz="2600" spc="-65" dirty="0">
                <a:latin typeface="Trebuchet MS"/>
                <a:cs typeface="Trebuchet MS"/>
              </a:rPr>
              <a:t>lower.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792" y="1000125"/>
            <a:ext cx="6035471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37021" y="1184655"/>
            <a:ext cx="109981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019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9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9939" y="1057275"/>
            <a:ext cx="101853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82945" y="1053719"/>
            <a:ext cx="176402" cy="250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18538" y="1057275"/>
            <a:ext cx="101853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42892" y="1053719"/>
            <a:ext cx="176402" cy="250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6320" y="1053719"/>
            <a:ext cx="176402" cy="250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2189" y="1053719"/>
            <a:ext cx="176390" cy="25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37021" y="1053464"/>
            <a:ext cx="91312" cy="866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47791" y="1006221"/>
            <a:ext cx="221615" cy="350520"/>
          </a:xfrm>
          <a:custGeom>
            <a:avLst/>
            <a:gdLst/>
            <a:ahLst/>
            <a:cxnLst/>
            <a:rect l="l" t="t" r="r" b="b"/>
            <a:pathLst>
              <a:path w="221614" h="350519">
                <a:moveTo>
                  <a:pt x="160147" y="0"/>
                </a:moveTo>
                <a:lnTo>
                  <a:pt x="221487" y="0"/>
                </a:lnTo>
                <a:lnTo>
                  <a:pt x="221487" y="214883"/>
                </a:lnTo>
                <a:lnTo>
                  <a:pt x="214153" y="274891"/>
                </a:lnTo>
                <a:lnTo>
                  <a:pt x="192150" y="316991"/>
                </a:lnTo>
                <a:lnTo>
                  <a:pt x="154082" y="341963"/>
                </a:lnTo>
                <a:lnTo>
                  <a:pt x="98298" y="350265"/>
                </a:lnTo>
                <a:lnTo>
                  <a:pt x="77890" y="348863"/>
                </a:lnTo>
                <a:lnTo>
                  <a:pt x="28956" y="327913"/>
                </a:lnTo>
                <a:lnTo>
                  <a:pt x="2738" y="284444"/>
                </a:lnTo>
                <a:lnTo>
                  <a:pt x="0" y="265556"/>
                </a:lnTo>
                <a:lnTo>
                  <a:pt x="54610" y="265556"/>
                </a:lnTo>
                <a:lnTo>
                  <a:pt x="60704" y="278798"/>
                </a:lnTo>
                <a:lnTo>
                  <a:pt x="71167" y="288242"/>
                </a:lnTo>
                <a:lnTo>
                  <a:pt x="85988" y="293899"/>
                </a:lnTo>
                <a:lnTo>
                  <a:pt x="105156" y="295782"/>
                </a:lnTo>
                <a:lnTo>
                  <a:pt x="119108" y="294566"/>
                </a:lnTo>
                <a:lnTo>
                  <a:pt x="153128" y="265152"/>
                </a:lnTo>
                <a:lnTo>
                  <a:pt x="160147" y="216788"/>
                </a:lnTo>
                <a:lnTo>
                  <a:pt x="16014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62880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1" y="54482"/>
                </a:lnTo>
                <a:lnTo>
                  <a:pt x="61341" y="135381"/>
                </a:lnTo>
                <a:lnTo>
                  <a:pt x="175514" y="135381"/>
                </a:lnTo>
                <a:lnTo>
                  <a:pt x="175514" y="187578"/>
                </a:lnTo>
                <a:lnTo>
                  <a:pt x="61341" y="187578"/>
                </a:lnTo>
                <a:lnTo>
                  <a:pt x="61341" y="291083"/>
                </a:lnTo>
                <a:lnTo>
                  <a:pt x="217932" y="291083"/>
                </a:lnTo>
                <a:lnTo>
                  <a:pt x="217932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32172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4" h="346075">
                <a:moveTo>
                  <a:pt x="0" y="0"/>
                </a:moveTo>
                <a:lnTo>
                  <a:pt x="61340" y="0"/>
                </a:lnTo>
                <a:lnTo>
                  <a:pt x="61340" y="135381"/>
                </a:lnTo>
                <a:lnTo>
                  <a:pt x="198754" y="135381"/>
                </a:lnTo>
                <a:lnTo>
                  <a:pt x="198754" y="0"/>
                </a:lnTo>
                <a:lnTo>
                  <a:pt x="259461" y="0"/>
                </a:lnTo>
                <a:lnTo>
                  <a:pt x="259461" y="345566"/>
                </a:lnTo>
                <a:lnTo>
                  <a:pt x="198754" y="345566"/>
                </a:lnTo>
                <a:lnTo>
                  <a:pt x="198754" y="189864"/>
                </a:lnTo>
                <a:lnTo>
                  <a:pt x="61340" y="189864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05783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82"/>
                </a:lnTo>
                <a:lnTo>
                  <a:pt x="171322" y="54482"/>
                </a:lnTo>
                <a:lnTo>
                  <a:pt x="171322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69945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4" h="346075">
                <a:moveTo>
                  <a:pt x="0" y="0"/>
                </a:moveTo>
                <a:lnTo>
                  <a:pt x="227583" y="0"/>
                </a:lnTo>
                <a:lnTo>
                  <a:pt x="227583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82752" y="135381"/>
                </a:lnTo>
                <a:lnTo>
                  <a:pt x="182752" y="187578"/>
                </a:lnTo>
                <a:lnTo>
                  <a:pt x="61340" y="187578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12517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1" y="0"/>
                </a:lnTo>
                <a:lnTo>
                  <a:pt x="220471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00910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2" y="54482"/>
                </a:lnTo>
                <a:lnTo>
                  <a:pt x="171322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5190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5" h="346075">
                <a:moveTo>
                  <a:pt x="0" y="0"/>
                </a:moveTo>
                <a:lnTo>
                  <a:pt x="61328" y="0"/>
                </a:lnTo>
                <a:lnTo>
                  <a:pt x="61328" y="135381"/>
                </a:lnTo>
                <a:lnTo>
                  <a:pt x="198856" y="135381"/>
                </a:lnTo>
                <a:lnTo>
                  <a:pt x="198856" y="0"/>
                </a:lnTo>
                <a:lnTo>
                  <a:pt x="259486" y="0"/>
                </a:lnTo>
                <a:lnTo>
                  <a:pt x="259486" y="345566"/>
                </a:lnTo>
                <a:lnTo>
                  <a:pt x="198856" y="345566"/>
                </a:lnTo>
                <a:lnTo>
                  <a:pt x="198856" y="189864"/>
                </a:lnTo>
                <a:lnTo>
                  <a:pt x="61328" y="189864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76569" y="1003172"/>
            <a:ext cx="233679" cy="348615"/>
          </a:xfrm>
          <a:custGeom>
            <a:avLst/>
            <a:gdLst/>
            <a:ahLst/>
            <a:cxnLst/>
            <a:rect l="l" t="t" r="r" b="b"/>
            <a:pathLst>
              <a:path w="233679" h="348615">
                <a:moveTo>
                  <a:pt x="97789" y="0"/>
                </a:moveTo>
                <a:lnTo>
                  <a:pt x="145748" y="5730"/>
                </a:lnTo>
                <a:lnTo>
                  <a:pt x="181990" y="22987"/>
                </a:lnTo>
                <a:lnTo>
                  <a:pt x="210333" y="68546"/>
                </a:lnTo>
                <a:lnTo>
                  <a:pt x="212216" y="88646"/>
                </a:lnTo>
                <a:lnTo>
                  <a:pt x="209504" y="108126"/>
                </a:lnTo>
                <a:lnTo>
                  <a:pt x="201374" y="125428"/>
                </a:lnTo>
                <a:lnTo>
                  <a:pt x="187838" y="140563"/>
                </a:lnTo>
                <a:lnTo>
                  <a:pt x="168909" y="153542"/>
                </a:lnTo>
                <a:lnTo>
                  <a:pt x="197080" y="167739"/>
                </a:lnTo>
                <a:lnTo>
                  <a:pt x="217201" y="187864"/>
                </a:lnTo>
                <a:lnTo>
                  <a:pt x="229274" y="213943"/>
                </a:lnTo>
                <a:lnTo>
                  <a:pt x="233298" y="245999"/>
                </a:lnTo>
                <a:lnTo>
                  <a:pt x="231062" y="268386"/>
                </a:lnTo>
                <a:lnTo>
                  <a:pt x="213207" y="305827"/>
                </a:lnTo>
                <a:lnTo>
                  <a:pt x="178512" y="333023"/>
                </a:lnTo>
                <a:lnTo>
                  <a:pt x="132550" y="346878"/>
                </a:lnTo>
                <a:lnTo>
                  <a:pt x="105663" y="348614"/>
                </a:lnTo>
                <a:lnTo>
                  <a:pt x="0" y="348614"/>
                </a:lnTo>
                <a:lnTo>
                  <a:pt x="0" y="3301"/>
                </a:lnTo>
                <a:lnTo>
                  <a:pt x="32263" y="1821"/>
                </a:lnTo>
                <a:lnTo>
                  <a:pt x="59324" y="793"/>
                </a:lnTo>
                <a:lnTo>
                  <a:pt x="81170" y="194"/>
                </a:lnTo>
                <a:lnTo>
                  <a:pt x="977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37201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8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7" y="349123"/>
                </a:lnTo>
                <a:lnTo>
                  <a:pt x="194818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55800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8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8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7" y="204724"/>
                </a:lnTo>
                <a:lnTo>
                  <a:pt x="63627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8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47291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4" y="0"/>
                </a:moveTo>
                <a:lnTo>
                  <a:pt x="164719" y="0"/>
                </a:lnTo>
                <a:lnTo>
                  <a:pt x="303656" y="350265"/>
                </a:lnTo>
                <a:lnTo>
                  <a:pt x="235965" y="350265"/>
                </a:lnTo>
                <a:lnTo>
                  <a:pt x="210692" y="280162"/>
                </a:lnTo>
                <a:lnTo>
                  <a:pt x="92328" y="280162"/>
                </a:lnTo>
                <a:lnTo>
                  <a:pt x="68198" y="350265"/>
                </a:lnTo>
                <a:lnTo>
                  <a:pt x="0" y="350265"/>
                </a:lnTo>
                <a:lnTo>
                  <a:pt x="1377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48095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09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1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5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4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71395" y="100025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19" h="357505">
                <a:moveTo>
                  <a:pt x="175006" y="0"/>
                </a:moveTo>
                <a:lnTo>
                  <a:pt x="202340" y="2139"/>
                </a:lnTo>
                <a:lnTo>
                  <a:pt x="227568" y="8540"/>
                </a:lnTo>
                <a:lnTo>
                  <a:pt x="250676" y="19180"/>
                </a:lnTo>
                <a:lnTo>
                  <a:pt x="271653" y="34036"/>
                </a:lnTo>
                <a:lnTo>
                  <a:pt x="245999" y="83312"/>
                </a:lnTo>
                <a:lnTo>
                  <a:pt x="239831" y="78476"/>
                </a:lnTo>
                <a:lnTo>
                  <a:pt x="232187" y="73675"/>
                </a:lnTo>
                <a:lnTo>
                  <a:pt x="191420" y="56991"/>
                </a:lnTo>
                <a:lnTo>
                  <a:pt x="173609" y="54610"/>
                </a:lnTo>
                <a:lnTo>
                  <a:pt x="149437" y="56757"/>
                </a:lnTo>
                <a:lnTo>
                  <a:pt x="109190" y="74005"/>
                </a:lnTo>
                <a:lnTo>
                  <a:pt x="80182" y="107870"/>
                </a:lnTo>
                <a:lnTo>
                  <a:pt x="65462" y="154162"/>
                </a:lnTo>
                <a:lnTo>
                  <a:pt x="63627" y="181737"/>
                </a:lnTo>
                <a:lnTo>
                  <a:pt x="65436" y="207902"/>
                </a:lnTo>
                <a:lnTo>
                  <a:pt x="79914" y="251995"/>
                </a:lnTo>
                <a:lnTo>
                  <a:pt x="108295" y="284356"/>
                </a:lnTo>
                <a:lnTo>
                  <a:pt x="147625" y="300843"/>
                </a:lnTo>
                <a:lnTo>
                  <a:pt x="171196" y="302895"/>
                </a:lnTo>
                <a:lnTo>
                  <a:pt x="186862" y="301775"/>
                </a:lnTo>
                <a:lnTo>
                  <a:pt x="225171" y="284988"/>
                </a:lnTo>
                <a:lnTo>
                  <a:pt x="225171" y="217043"/>
                </a:lnTo>
                <a:lnTo>
                  <a:pt x="177292" y="217043"/>
                </a:lnTo>
                <a:lnTo>
                  <a:pt x="177292" y="164719"/>
                </a:lnTo>
                <a:lnTo>
                  <a:pt x="286512" y="164719"/>
                </a:lnTo>
                <a:lnTo>
                  <a:pt x="286512" y="319405"/>
                </a:lnTo>
                <a:lnTo>
                  <a:pt x="246578" y="341872"/>
                </a:lnTo>
                <a:lnTo>
                  <a:pt x="195611" y="354885"/>
                </a:lnTo>
                <a:lnTo>
                  <a:pt x="161290" y="357377"/>
                </a:lnTo>
                <a:lnTo>
                  <a:pt x="126069" y="354349"/>
                </a:lnTo>
                <a:lnTo>
                  <a:pt x="67153" y="330053"/>
                </a:lnTo>
                <a:lnTo>
                  <a:pt x="24431" y="282402"/>
                </a:lnTo>
                <a:lnTo>
                  <a:pt x="2714" y="218064"/>
                </a:lnTo>
                <a:lnTo>
                  <a:pt x="0" y="180086"/>
                </a:lnTo>
                <a:lnTo>
                  <a:pt x="2954" y="141960"/>
                </a:lnTo>
                <a:lnTo>
                  <a:pt x="26628" y="76948"/>
                </a:lnTo>
                <a:lnTo>
                  <a:pt x="73136" y="28182"/>
                </a:lnTo>
                <a:lnTo>
                  <a:pt x="136953" y="3139"/>
                </a:lnTo>
                <a:lnTo>
                  <a:pt x="175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1792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48" y="0"/>
                </a:moveTo>
                <a:lnTo>
                  <a:pt x="133413" y="1404"/>
                </a:lnTo>
                <a:lnTo>
                  <a:pt x="157399" y="5619"/>
                </a:lnTo>
                <a:lnTo>
                  <a:pt x="177405" y="12644"/>
                </a:lnTo>
                <a:lnTo>
                  <a:pt x="193433" y="22478"/>
                </a:lnTo>
                <a:lnTo>
                  <a:pt x="174790" y="75311"/>
                </a:lnTo>
                <a:lnTo>
                  <a:pt x="158414" y="65216"/>
                </a:lnTo>
                <a:lnTo>
                  <a:pt x="141593" y="57991"/>
                </a:lnTo>
                <a:lnTo>
                  <a:pt x="124328" y="53647"/>
                </a:lnTo>
                <a:lnTo>
                  <a:pt x="106616" y="52197"/>
                </a:lnTo>
                <a:lnTo>
                  <a:pt x="96601" y="52889"/>
                </a:lnTo>
                <a:lnTo>
                  <a:pt x="64955" y="76263"/>
                </a:lnTo>
                <a:lnTo>
                  <a:pt x="62039" y="92583"/>
                </a:lnTo>
                <a:lnTo>
                  <a:pt x="66152" y="107584"/>
                </a:lnTo>
                <a:lnTo>
                  <a:pt x="78490" y="122872"/>
                </a:lnTo>
                <a:lnTo>
                  <a:pt x="99056" y="138445"/>
                </a:lnTo>
                <a:lnTo>
                  <a:pt x="127850" y="154305"/>
                </a:lnTo>
                <a:lnTo>
                  <a:pt x="143978" y="162615"/>
                </a:lnTo>
                <a:lnTo>
                  <a:pt x="157691" y="170592"/>
                </a:lnTo>
                <a:lnTo>
                  <a:pt x="191369" y="201041"/>
                </a:lnTo>
                <a:lnTo>
                  <a:pt x="207230" y="238934"/>
                </a:lnTo>
                <a:lnTo>
                  <a:pt x="209232" y="261238"/>
                </a:lnTo>
                <a:lnTo>
                  <a:pt x="207161" y="281267"/>
                </a:lnTo>
                <a:lnTo>
                  <a:pt x="190592" y="315799"/>
                </a:lnTo>
                <a:lnTo>
                  <a:pt x="158117" y="342161"/>
                </a:lnTo>
                <a:lnTo>
                  <a:pt x="113706" y="355687"/>
                </a:lnTo>
                <a:lnTo>
                  <a:pt x="87274" y="357377"/>
                </a:lnTo>
                <a:lnTo>
                  <a:pt x="63688" y="355828"/>
                </a:lnTo>
                <a:lnTo>
                  <a:pt x="41279" y="351170"/>
                </a:lnTo>
                <a:lnTo>
                  <a:pt x="20049" y="343394"/>
                </a:lnTo>
                <a:lnTo>
                  <a:pt x="0" y="332486"/>
                </a:lnTo>
                <a:lnTo>
                  <a:pt x="22644" y="277495"/>
                </a:lnTo>
                <a:lnTo>
                  <a:pt x="40734" y="288643"/>
                </a:lnTo>
                <a:lnTo>
                  <a:pt x="58677" y="296576"/>
                </a:lnTo>
                <a:lnTo>
                  <a:pt x="76472" y="301319"/>
                </a:lnTo>
                <a:lnTo>
                  <a:pt x="94119" y="302895"/>
                </a:lnTo>
                <a:lnTo>
                  <a:pt x="117755" y="300537"/>
                </a:lnTo>
                <a:lnTo>
                  <a:pt x="134639" y="293465"/>
                </a:lnTo>
                <a:lnTo>
                  <a:pt x="144768" y="281678"/>
                </a:lnTo>
                <a:lnTo>
                  <a:pt x="148145" y="265175"/>
                </a:lnTo>
                <a:lnTo>
                  <a:pt x="147348" y="256434"/>
                </a:lnTo>
                <a:lnTo>
                  <a:pt x="127347" y="223206"/>
                </a:lnTo>
                <a:lnTo>
                  <a:pt x="82918" y="195452"/>
                </a:lnTo>
                <a:lnTo>
                  <a:pt x="64663" y="185975"/>
                </a:lnTo>
                <a:lnTo>
                  <a:pt x="49653" y="177355"/>
                </a:lnTo>
                <a:lnTo>
                  <a:pt x="17160" y="148637"/>
                </a:lnTo>
                <a:lnTo>
                  <a:pt x="1175" y="103489"/>
                </a:lnTo>
                <a:lnTo>
                  <a:pt x="711" y="92963"/>
                </a:lnTo>
                <a:lnTo>
                  <a:pt x="2545" y="73796"/>
                </a:lnTo>
                <a:lnTo>
                  <a:pt x="30073" y="26415"/>
                </a:lnTo>
                <a:lnTo>
                  <a:pt x="63603" y="6635"/>
                </a:lnTo>
                <a:lnTo>
                  <a:pt x="83485" y="1662"/>
                </a:lnTo>
                <a:lnTo>
                  <a:pt x="10544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20207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80154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90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13582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90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9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1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9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99388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59" h="357505">
                <a:moveTo>
                  <a:pt x="148615" y="0"/>
                </a:moveTo>
                <a:lnTo>
                  <a:pt x="214360" y="11541"/>
                </a:lnTo>
                <a:lnTo>
                  <a:pt x="262559" y="46227"/>
                </a:lnTo>
                <a:lnTo>
                  <a:pt x="292103" y="101726"/>
                </a:lnTo>
                <a:lnTo>
                  <a:pt x="301929" y="175895"/>
                </a:lnTo>
                <a:lnTo>
                  <a:pt x="299358" y="215542"/>
                </a:lnTo>
                <a:lnTo>
                  <a:pt x="278784" y="281836"/>
                </a:lnTo>
                <a:lnTo>
                  <a:pt x="238042" y="329965"/>
                </a:lnTo>
                <a:lnTo>
                  <a:pt x="179589" y="354453"/>
                </a:lnTo>
                <a:lnTo>
                  <a:pt x="143890" y="357504"/>
                </a:lnTo>
                <a:lnTo>
                  <a:pt x="111124" y="354478"/>
                </a:lnTo>
                <a:lnTo>
                  <a:pt x="57755" y="330233"/>
                </a:lnTo>
                <a:lnTo>
                  <a:pt x="20895" y="282461"/>
                </a:lnTo>
                <a:lnTo>
                  <a:pt x="2321" y="215925"/>
                </a:lnTo>
                <a:lnTo>
                  <a:pt x="0" y="175895"/>
                </a:lnTo>
                <a:lnTo>
                  <a:pt x="2528" y="140440"/>
                </a:lnTo>
                <a:lnTo>
                  <a:pt x="22754" y="78007"/>
                </a:lnTo>
                <a:lnTo>
                  <a:pt x="62383" y="28717"/>
                </a:lnTo>
                <a:lnTo>
                  <a:pt x="116466" y="3190"/>
                </a:lnTo>
                <a:lnTo>
                  <a:pt x="14861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35940" y="1632331"/>
            <a:ext cx="6574790" cy="1610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There </a:t>
            </a:r>
            <a:r>
              <a:rPr sz="2600" spc="-5" dirty="0">
                <a:latin typeface="Trebuchet MS"/>
                <a:cs typeface="Trebuchet MS"/>
              </a:rPr>
              <a:t>is </a:t>
            </a:r>
            <a:r>
              <a:rPr sz="2600" dirty="0">
                <a:latin typeface="Trebuchet MS"/>
                <a:cs typeface="Trebuchet MS"/>
              </a:rPr>
              <a:t>shortage of other jobs </a:t>
            </a:r>
            <a:r>
              <a:rPr sz="2600" spc="-5" dirty="0">
                <a:latin typeface="Trebuchet MS"/>
                <a:cs typeface="Trebuchet MS"/>
              </a:rPr>
              <a:t>in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villages.  Thus, </a:t>
            </a:r>
            <a:r>
              <a:rPr sz="2600" spc="-5" dirty="0">
                <a:latin typeface="Trebuchet MS"/>
                <a:cs typeface="Trebuchet MS"/>
              </a:rPr>
              <a:t>if the crop is destroyed by floods,  </a:t>
            </a:r>
            <a:r>
              <a:rPr sz="2600" dirty="0">
                <a:latin typeface="Trebuchet MS"/>
                <a:cs typeface="Trebuchet MS"/>
              </a:rPr>
              <a:t>famines </a:t>
            </a:r>
            <a:r>
              <a:rPr sz="2600" spc="-5" dirty="0">
                <a:latin typeface="Trebuchet MS"/>
                <a:cs typeface="Trebuchet MS"/>
              </a:rPr>
              <a:t>etc., it becomes difficult for the  agricultural </a:t>
            </a:r>
            <a:r>
              <a:rPr sz="2600" dirty="0">
                <a:latin typeface="Trebuchet MS"/>
                <a:cs typeface="Trebuchet MS"/>
              </a:rPr>
              <a:t>labor </a:t>
            </a:r>
            <a:r>
              <a:rPr sz="2600" spc="-5" dirty="0">
                <a:latin typeface="Trebuchet MS"/>
                <a:cs typeface="Trebuchet MS"/>
              </a:rPr>
              <a:t>to</a:t>
            </a:r>
            <a:r>
              <a:rPr sz="2600" spc="-5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survive.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125"/>
            <a:ext cx="4240453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7953" y="1184655"/>
            <a:ext cx="109982" cy="118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68980" y="1057402"/>
            <a:ext cx="106933" cy="115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4730" y="1057275"/>
            <a:ext cx="101853" cy="100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33877" y="1053719"/>
            <a:ext cx="176402" cy="250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5301" y="1053719"/>
            <a:ext cx="176339" cy="250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87953" y="1053464"/>
            <a:ext cx="91312" cy="866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5822" y="1006221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6" y="0"/>
                </a:moveTo>
                <a:lnTo>
                  <a:pt x="102107" y="0"/>
                </a:lnTo>
                <a:lnTo>
                  <a:pt x="176911" y="232790"/>
                </a:lnTo>
                <a:lnTo>
                  <a:pt x="250062" y="0"/>
                </a:lnTo>
                <a:lnTo>
                  <a:pt x="282321" y="0"/>
                </a:lnTo>
                <a:lnTo>
                  <a:pt x="352932" y="345820"/>
                </a:lnTo>
                <a:lnTo>
                  <a:pt x="293497" y="345820"/>
                </a:lnTo>
                <a:lnTo>
                  <a:pt x="257555" y="159384"/>
                </a:lnTo>
                <a:lnTo>
                  <a:pt x="188087" y="350265"/>
                </a:lnTo>
                <a:lnTo>
                  <a:pt x="166115" y="350265"/>
                </a:lnTo>
                <a:lnTo>
                  <a:pt x="96519" y="159384"/>
                </a:lnTo>
                <a:lnTo>
                  <a:pt x="59181" y="345820"/>
                </a:lnTo>
                <a:lnTo>
                  <a:pt x="0" y="345820"/>
                </a:lnTo>
                <a:lnTo>
                  <a:pt x="695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82236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2" y="291083"/>
                </a:lnTo>
                <a:lnTo>
                  <a:pt x="217932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15536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17573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4" h="350519">
                <a:moveTo>
                  <a:pt x="0" y="0"/>
                </a:moveTo>
                <a:lnTo>
                  <a:pt x="29463" y="0"/>
                </a:lnTo>
                <a:lnTo>
                  <a:pt x="192658" y="208533"/>
                </a:lnTo>
                <a:lnTo>
                  <a:pt x="192658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4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84604" y="1006221"/>
            <a:ext cx="61594" cy="346075"/>
          </a:xfrm>
          <a:custGeom>
            <a:avLst/>
            <a:gdLst/>
            <a:ahLst/>
            <a:cxnLst/>
            <a:rect l="l" t="t" r="r" b="b"/>
            <a:pathLst>
              <a:path w="61594" h="346075">
                <a:moveTo>
                  <a:pt x="0" y="0"/>
                </a:moveTo>
                <a:lnTo>
                  <a:pt x="61340" y="0"/>
                </a:lnTo>
                <a:lnTo>
                  <a:pt x="61340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8862" y="100622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91" y="0"/>
                </a:lnTo>
                <a:lnTo>
                  <a:pt x="61391" y="234187"/>
                </a:lnTo>
                <a:lnTo>
                  <a:pt x="62441" y="247451"/>
                </a:lnTo>
                <a:lnTo>
                  <a:pt x="87567" y="287174"/>
                </a:lnTo>
                <a:lnTo>
                  <a:pt x="125018" y="296925"/>
                </a:lnTo>
                <a:lnTo>
                  <a:pt x="140758" y="295856"/>
                </a:lnTo>
                <a:lnTo>
                  <a:pt x="176834" y="279907"/>
                </a:lnTo>
                <a:lnTo>
                  <a:pt x="195376" y="233044"/>
                </a:lnTo>
                <a:lnTo>
                  <a:pt x="195376" y="0"/>
                </a:lnTo>
                <a:lnTo>
                  <a:pt x="256590" y="0"/>
                </a:lnTo>
                <a:lnTo>
                  <a:pt x="256590" y="237743"/>
                </a:lnTo>
                <a:lnTo>
                  <a:pt x="254372" y="262963"/>
                </a:lnTo>
                <a:lnTo>
                  <a:pt x="236552" y="304734"/>
                </a:lnTo>
                <a:lnTo>
                  <a:pt x="201518" y="334478"/>
                </a:lnTo>
                <a:lnTo>
                  <a:pt x="153841" y="349527"/>
                </a:lnTo>
                <a:lnTo>
                  <a:pt x="125526" y="351408"/>
                </a:lnTo>
                <a:lnTo>
                  <a:pt x="97151" y="349573"/>
                </a:lnTo>
                <a:lnTo>
                  <a:pt x="50729" y="334853"/>
                </a:lnTo>
                <a:lnTo>
                  <a:pt x="18382" y="305605"/>
                </a:lnTo>
                <a:lnTo>
                  <a:pt x="2042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8302" y="1006221"/>
            <a:ext cx="259715" cy="346075"/>
          </a:xfrm>
          <a:custGeom>
            <a:avLst/>
            <a:gdLst/>
            <a:ahLst/>
            <a:cxnLst/>
            <a:rect l="l" t="t" r="r" b="b"/>
            <a:pathLst>
              <a:path w="259715" h="346075">
                <a:moveTo>
                  <a:pt x="0" y="0"/>
                </a:moveTo>
                <a:lnTo>
                  <a:pt x="61328" y="0"/>
                </a:lnTo>
                <a:lnTo>
                  <a:pt x="61328" y="135381"/>
                </a:lnTo>
                <a:lnTo>
                  <a:pt x="198856" y="135381"/>
                </a:lnTo>
                <a:lnTo>
                  <a:pt x="198856" y="0"/>
                </a:lnTo>
                <a:lnTo>
                  <a:pt x="259486" y="0"/>
                </a:lnTo>
                <a:lnTo>
                  <a:pt x="259486" y="345566"/>
                </a:lnTo>
                <a:lnTo>
                  <a:pt x="198856" y="345566"/>
                </a:lnTo>
                <a:lnTo>
                  <a:pt x="198856" y="189864"/>
                </a:lnTo>
                <a:lnTo>
                  <a:pt x="61328" y="189864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08529" y="1003808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5" h="347980">
                <a:moveTo>
                  <a:pt x="71627" y="0"/>
                </a:moveTo>
                <a:lnTo>
                  <a:pt x="109825" y="1571"/>
                </a:lnTo>
                <a:lnTo>
                  <a:pt x="169693" y="14144"/>
                </a:lnTo>
                <a:lnTo>
                  <a:pt x="207964" y="39481"/>
                </a:lnTo>
                <a:lnTo>
                  <a:pt x="226875" y="78724"/>
                </a:lnTo>
                <a:lnTo>
                  <a:pt x="229234" y="103631"/>
                </a:lnTo>
                <a:lnTo>
                  <a:pt x="223627" y="146425"/>
                </a:lnTo>
                <a:lnTo>
                  <a:pt x="206809" y="179710"/>
                </a:lnTo>
                <a:lnTo>
                  <a:pt x="178787" y="203484"/>
                </a:lnTo>
                <a:lnTo>
                  <a:pt x="139566" y="217749"/>
                </a:lnTo>
                <a:lnTo>
                  <a:pt x="89153" y="222503"/>
                </a:lnTo>
                <a:lnTo>
                  <a:pt x="83486" y="222406"/>
                </a:lnTo>
                <a:lnTo>
                  <a:pt x="76962" y="222107"/>
                </a:lnTo>
                <a:lnTo>
                  <a:pt x="69580" y="221593"/>
                </a:lnTo>
                <a:lnTo>
                  <a:pt x="61340" y="220852"/>
                </a:lnTo>
                <a:lnTo>
                  <a:pt x="61340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79" y="1500"/>
                </a:lnTo>
                <a:lnTo>
                  <a:pt x="48577" y="666"/>
                </a:lnTo>
                <a:lnTo>
                  <a:pt x="63293" y="166"/>
                </a:lnTo>
                <a:lnTo>
                  <a:pt x="7162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27501" y="1003172"/>
            <a:ext cx="233679" cy="348615"/>
          </a:xfrm>
          <a:custGeom>
            <a:avLst/>
            <a:gdLst/>
            <a:ahLst/>
            <a:cxnLst/>
            <a:rect l="l" t="t" r="r" b="b"/>
            <a:pathLst>
              <a:path w="233679" h="348615">
                <a:moveTo>
                  <a:pt x="97789" y="0"/>
                </a:moveTo>
                <a:lnTo>
                  <a:pt x="145748" y="5730"/>
                </a:lnTo>
                <a:lnTo>
                  <a:pt x="181990" y="22987"/>
                </a:lnTo>
                <a:lnTo>
                  <a:pt x="210333" y="68546"/>
                </a:lnTo>
                <a:lnTo>
                  <a:pt x="212216" y="88646"/>
                </a:lnTo>
                <a:lnTo>
                  <a:pt x="209504" y="108126"/>
                </a:lnTo>
                <a:lnTo>
                  <a:pt x="201374" y="125428"/>
                </a:lnTo>
                <a:lnTo>
                  <a:pt x="187838" y="140563"/>
                </a:lnTo>
                <a:lnTo>
                  <a:pt x="168910" y="153542"/>
                </a:lnTo>
                <a:lnTo>
                  <a:pt x="197080" y="167739"/>
                </a:lnTo>
                <a:lnTo>
                  <a:pt x="217201" y="187864"/>
                </a:lnTo>
                <a:lnTo>
                  <a:pt x="229274" y="213943"/>
                </a:lnTo>
                <a:lnTo>
                  <a:pt x="233299" y="245999"/>
                </a:lnTo>
                <a:lnTo>
                  <a:pt x="231062" y="268386"/>
                </a:lnTo>
                <a:lnTo>
                  <a:pt x="213207" y="305827"/>
                </a:lnTo>
                <a:lnTo>
                  <a:pt x="178512" y="333023"/>
                </a:lnTo>
                <a:lnTo>
                  <a:pt x="132550" y="346878"/>
                </a:lnTo>
                <a:lnTo>
                  <a:pt x="105663" y="348614"/>
                </a:lnTo>
                <a:lnTo>
                  <a:pt x="0" y="348614"/>
                </a:lnTo>
                <a:lnTo>
                  <a:pt x="0" y="3301"/>
                </a:lnTo>
                <a:lnTo>
                  <a:pt x="32263" y="1821"/>
                </a:lnTo>
                <a:lnTo>
                  <a:pt x="59324" y="793"/>
                </a:lnTo>
                <a:lnTo>
                  <a:pt x="81170" y="194"/>
                </a:lnTo>
                <a:lnTo>
                  <a:pt x="977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91992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8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24151" y="1000252"/>
            <a:ext cx="287020" cy="357505"/>
          </a:xfrm>
          <a:custGeom>
            <a:avLst/>
            <a:gdLst/>
            <a:ahLst/>
            <a:cxnLst/>
            <a:rect l="l" t="t" r="r" b="b"/>
            <a:pathLst>
              <a:path w="287019" h="357505">
                <a:moveTo>
                  <a:pt x="175006" y="0"/>
                </a:moveTo>
                <a:lnTo>
                  <a:pt x="202340" y="2139"/>
                </a:lnTo>
                <a:lnTo>
                  <a:pt x="227568" y="8540"/>
                </a:lnTo>
                <a:lnTo>
                  <a:pt x="250676" y="19180"/>
                </a:lnTo>
                <a:lnTo>
                  <a:pt x="271653" y="34036"/>
                </a:lnTo>
                <a:lnTo>
                  <a:pt x="245999" y="83312"/>
                </a:lnTo>
                <a:lnTo>
                  <a:pt x="239831" y="78476"/>
                </a:lnTo>
                <a:lnTo>
                  <a:pt x="232187" y="73675"/>
                </a:lnTo>
                <a:lnTo>
                  <a:pt x="191420" y="56991"/>
                </a:lnTo>
                <a:lnTo>
                  <a:pt x="173609" y="54610"/>
                </a:lnTo>
                <a:lnTo>
                  <a:pt x="149437" y="56757"/>
                </a:lnTo>
                <a:lnTo>
                  <a:pt x="109190" y="74005"/>
                </a:lnTo>
                <a:lnTo>
                  <a:pt x="80182" y="107870"/>
                </a:lnTo>
                <a:lnTo>
                  <a:pt x="65462" y="154162"/>
                </a:lnTo>
                <a:lnTo>
                  <a:pt x="63626" y="181737"/>
                </a:lnTo>
                <a:lnTo>
                  <a:pt x="65436" y="207902"/>
                </a:lnTo>
                <a:lnTo>
                  <a:pt x="79914" y="251995"/>
                </a:lnTo>
                <a:lnTo>
                  <a:pt x="108295" y="284356"/>
                </a:lnTo>
                <a:lnTo>
                  <a:pt x="147625" y="300843"/>
                </a:lnTo>
                <a:lnTo>
                  <a:pt x="171196" y="302895"/>
                </a:lnTo>
                <a:lnTo>
                  <a:pt x="186862" y="301775"/>
                </a:lnTo>
                <a:lnTo>
                  <a:pt x="225171" y="284988"/>
                </a:lnTo>
                <a:lnTo>
                  <a:pt x="225171" y="217043"/>
                </a:lnTo>
                <a:lnTo>
                  <a:pt x="177292" y="217043"/>
                </a:lnTo>
                <a:lnTo>
                  <a:pt x="177292" y="164719"/>
                </a:lnTo>
                <a:lnTo>
                  <a:pt x="286512" y="164719"/>
                </a:lnTo>
                <a:lnTo>
                  <a:pt x="286512" y="319405"/>
                </a:lnTo>
                <a:lnTo>
                  <a:pt x="246578" y="341872"/>
                </a:lnTo>
                <a:lnTo>
                  <a:pt x="195611" y="354885"/>
                </a:lnTo>
                <a:lnTo>
                  <a:pt x="161290" y="357377"/>
                </a:lnTo>
                <a:lnTo>
                  <a:pt x="126069" y="354349"/>
                </a:lnTo>
                <a:lnTo>
                  <a:pt x="67153" y="330053"/>
                </a:lnTo>
                <a:lnTo>
                  <a:pt x="24431" y="282402"/>
                </a:lnTo>
                <a:lnTo>
                  <a:pt x="2714" y="218064"/>
                </a:lnTo>
                <a:lnTo>
                  <a:pt x="0" y="180086"/>
                </a:lnTo>
                <a:lnTo>
                  <a:pt x="2954" y="141960"/>
                </a:lnTo>
                <a:lnTo>
                  <a:pt x="26628" y="76948"/>
                </a:lnTo>
                <a:lnTo>
                  <a:pt x="73136" y="28182"/>
                </a:lnTo>
                <a:lnTo>
                  <a:pt x="136953" y="3139"/>
                </a:lnTo>
                <a:lnTo>
                  <a:pt x="17500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20063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09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3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4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71139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9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2500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59" h="357505">
                <a:moveTo>
                  <a:pt x="148615" y="0"/>
                </a:moveTo>
                <a:lnTo>
                  <a:pt x="214368" y="11541"/>
                </a:lnTo>
                <a:lnTo>
                  <a:pt x="262547" y="46227"/>
                </a:lnTo>
                <a:lnTo>
                  <a:pt x="292093" y="101726"/>
                </a:lnTo>
                <a:lnTo>
                  <a:pt x="301942" y="175895"/>
                </a:lnTo>
                <a:lnTo>
                  <a:pt x="299370" y="215542"/>
                </a:lnTo>
                <a:lnTo>
                  <a:pt x="278791" y="281836"/>
                </a:lnTo>
                <a:lnTo>
                  <a:pt x="238038" y="329965"/>
                </a:lnTo>
                <a:lnTo>
                  <a:pt x="179593" y="354453"/>
                </a:lnTo>
                <a:lnTo>
                  <a:pt x="143890" y="357504"/>
                </a:lnTo>
                <a:lnTo>
                  <a:pt x="111124" y="354478"/>
                </a:lnTo>
                <a:lnTo>
                  <a:pt x="57755" y="330233"/>
                </a:lnTo>
                <a:lnTo>
                  <a:pt x="20895" y="282461"/>
                </a:lnTo>
                <a:lnTo>
                  <a:pt x="2321" y="215925"/>
                </a:lnTo>
                <a:lnTo>
                  <a:pt x="0" y="175895"/>
                </a:lnTo>
                <a:lnTo>
                  <a:pt x="2528" y="140440"/>
                </a:lnTo>
                <a:lnTo>
                  <a:pt x="22754" y="78007"/>
                </a:lnTo>
                <a:lnTo>
                  <a:pt x="62383" y="28717"/>
                </a:lnTo>
                <a:lnTo>
                  <a:pt x="116466" y="3190"/>
                </a:lnTo>
                <a:lnTo>
                  <a:pt x="14861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5940" y="1632331"/>
            <a:ext cx="6948170" cy="3196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The landless </a:t>
            </a:r>
            <a:r>
              <a:rPr sz="2600" spc="-5" dirty="0">
                <a:latin typeface="Trebuchet MS"/>
                <a:cs typeface="Trebuchet MS"/>
              </a:rPr>
              <a:t>laborers have no private house.  </a:t>
            </a:r>
            <a:r>
              <a:rPr sz="2600" dirty="0">
                <a:latin typeface="Trebuchet MS"/>
                <a:cs typeface="Trebuchet MS"/>
              </a:rPr>
              <a:t>They live </a:t>
            </a:r>
            <a:r>
              <a:rPr sz="2600" spc="-5" dirty="0">
                <a:latin typeface="Trebuchet MS"/>
                <a:cs typeface="Trebuchet MS"/>
              </a:rPr>
              <a:t>in </a:t>
            </a:r>
            <a:r>
              <a:rPr sz="2600" dirty="0">
                <a:latin typeface="Trebuchet MS"/>
                <a:cs typeface="Trebuchet MS"/>
              </a:rPr>
              <a:t>cottages, </a:t>
            </a:r>
            <a:r>
              <a:rPr sz="2600" spc="-5" dirty="0">
                <a:latin typeface="Trebuchet MS"/>
                <a:cs typeface="Trebuchet MS"/>
              </a:rPr>
              <a:t>made </a:t>
            </a:r>
            <a:r>
              <a:rPr sz="2600" dirty="0">
                <a:latin typeface="Trebuchet MS"/>
                <a:cs typeface="Trebuchet MS"/>
              </a:rPr>
              <a:t>on </a:t>
            </a:r>
            <a:r>
              <a:rPr sz="2600" spc="-5" dirty="0">
                <a:latin typeface="Trebuchet MS"/>
                <a:cs typeface="Trebuchet MS"/>
              </a:rPr>
              <a:t>the useless  </a:t>
            </a:r>
            <a:r>
              <a:rPr sz="2600" dirty="0">
                <a:latin typeface="Trebuchet MS"/>
                <a:cs typeface="Trebuchet MS"/>
              </a:rPr>
              <a:t>land of </a:t>
            </a:r>
            <a:r>
              <a:rPr sz="2600" spc="-5" dirty="0">
                <a:latin typeface="Trebuchet MS"/>
                <a:cs typeface="Trebuchet MS"/>
              </a:rPr>
              <a:t>the landowners with their permission  and in its return they have to work without  payment, for </a:t>
            </a:r>
            <a:r>
              <a:rPr sz="2600" dirty="0">
                <a:latin typeface="Trebuchet MS"/>
                <a:cs typeface="Trebuchet MS"/>
              </a:rPr>
              <a:t>the </a:t>
            </a:r>
            <a:r>
              <a:rPr sz="2600" spc="-5" dirty="0">
                <a:latin typeface="Trebuchet MS"/>
                <a:cs typeface="Trebuchet MS"/>
              </a:rPr>
              <a:t>landowners. </a:t>
            </a:r>
            <a:r>
              <a:rPr sz="2600" dirty="0">
                <a:latin typeface="Trebuchet MS"/>
                <a:cs typeface="Trebuchet MS"/>
              </a:rPr>
              <a:t>When a  </a:t>
            </a:r>
            <a:r>
              <a:rPr sz="2600" spc="-5" dirty="0">
                <a:latin typeface="Trebuchet MS"/>
                <a:cs typeface="Trebuchet MS"/>
              </a:rPr>
              <a:t>number </a:t>
            </a:r>
            <a:r>
              <a:rPr sz="2600" dirty="0">
                <a:latin typeface="Trebuchet MS"/>
                <a:cs typeface="Trebuchet MS"/>
              </a:rPr>
              <a:t>of </a:t>
            </a:r>
            <a:r>
              <a:rPr sz="2600" spc="-5" dirty="0">
                <a:latin typeface="Trebuchet MS"/>
                <a:cs typeface="Trebuchet MS"/>
              </a:rPr>
              <a:t>people live </a:t>
            </a:r>
            <a:r>
              <a:rPr sz="2600" dirty="0">
                <a:latin typeface="Trebuchet MS"/>
                <a:cs typeface="Trebuchet MS"/>
              </a:rPr>
              <a:t>under </a:t>
            </a:r>
            <a:r>
              <a:rPr sz="2600" spc="-5" dirty="0">
                <a:latin typeface="Trebuchet MS"/>
                <a:cs typeface="Trebuchet MS"/>
              </a:rPr>
              <a:t>the </a:t>
            </a:r>
            <a:r>
              <a:rPr sz="2600" dirty="0">
                <a:latin typeface="Trebuchet MS"/>
                <a:cs typeface="Trebuchet MS"/>
              </a:rPr>
              <a:t>same </a:t>
            </a:r>
            <a:r>
              <a:rPr sz="2600" spc="-5" dirty="0">
                <a:latin typeface="Trebuchet MS"/>
                <a:cs typeface="Trebuchet MS"/>
              </a:rPr>
              <a:t>root,  the </a:t>
            </a:r>
            <a:r>
              <a:rPr sz="2600" dirty="0">
                <a:latin typeface="Trebuchet MS"/>
                <a:cs typeface="Trebuchet MS"/>
              </a:rPr>
              <a:t>physical, </a:t>
            </a:r>
            <a:r>
              <a:rPr sz="2600" spc="-5" dirty="0">
                <a:latin typeface="Trebuchet MS"/>
                <a:cs typeface="Trebuchet MS"/>
              </a:rPr>
              <a:t>social, moral and religious  problem arises.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95400"/>
            <a:ext cx="81534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252"/>
            <a:ext cx="4484547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2763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28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4419" y="1057275"/>
            <a:ext cx="101841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103" y="1057275"/>
            <a:ext cx="101803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36719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82"/>
                </a:lnTo>
                <a:lnTo>
                  <a:pt x="171322" y="54482"/>
                </a:lnTo>
                <a:lnTo>
                  <a:pt x="171322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44365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9" y="208533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5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70045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1" y="0"/>
                </a:lnTo>
                <a:lnTo>
                  <a:pt x="220471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9646" y="1006221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5" y="0"/>
                </a:moveTo>
                <a:lnTo>
                  <a:pt x="102107" y="0"/>
                </a:lnTo>
                <a:lnTo>
                  <a:pt x="176911" y="232790"/>
                </a:lnTo>
                <a:lnTo>
                  <a:pt x="250062" y="0"/>
                </a:lnTo>
                <a:lnTo>
                  <a:pt x="282320" y="0"/>
                </a:lnTo>
                <a:lnTo>
                  <a:pt x="352932" y="345820"/>
                </a:lnTo>
                <a:lnTo>
                  <a:pt x="293497" y="345820"/>
                </a:lnTo>
                <a:lnTo>
                  <a:pt x="257555" y="159384"/>
                </a:lnTo>
                <a:lnTo>
                  <a:pt x="188087" y="350265"/>
                </a:lnTo>
                <a:lnTo>
                  <a:pt x="166115" y="350265"/>
                </a:lnTo>
                <a:lnTo>
                  <a:pt x="96519" y="159384"/>
                </a:lnTo>
                <a:lnTo>
                  <a:pt x="59181" y="345820"/>
                </a:lnTo>
                <a:lnTo>
                  <a:pt x="0" y="345820"/>
                </a:lnTo>
                <a:lnTo>
                  <a:pt x="695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6060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69360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42970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47314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2" y="345566"/>
                </a:lnTo>
                <a:lnTo>
                  <a:pt x="109982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03729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1" y="0"/>
                </a:lnTo>
                <a:lnTo>
                  <a:pt x="220471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63648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3958" y="100622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28" y="0"/>
                </a:lnTo>
                <a:lnTo>
                  <a:pt x="61328" y="234187"/>
                </a:lnTo>
                <a:lnTo>
                  <a:pt x="62390" y="247451"/>
                </a:lnTo>
                <a:lnTo>
                  <a:pt x="87605" y="287174"/>
                </a:lnTo>
                <a:lnTo>
                  <a:pt x="125018" y="296925"/>
                </a:lnTo>
                <a:lnTo>
                  <a:pt x="140728" y="295856"/>
                </a:lnTo>
                <a:lnTo>
                  <a:pt x="176809" y="279907"/>
                </a:lnTo>
                <a:lnTo>
                  <a:pt x="195326" y="233044"/>
                </a:lnTo>
                <a:lnTo>
                  <a:pt x="195326" y="0"/>
                </a:lnTo>
                <a:lnTo>
                  <a:pt x="256654" y="0"/>
                </a:lnTo>
                <a:lnTo>
                  <a:pt x="256654" y="237743"/>
                </a:lnTo>
                <a:lnTo>
                  <a:pt x="254420" y="262963"/>
                </a:lnTo>
                <a:lnTo>
                  <a:pt x="236551" y="304734"/>
                </a:lnTo>
                <a:lnTo>
                  <a:pt x="201550" y="334478"/>
                </a:lnTo>
                <a:lnTo>
                  <a:pt x="153840" y="349527"/>
                </a:lnTo>
                <a:lnTo>
                  <a:pt x="125501" y="351408"/>
                </a:lnTo>
                <a:lnTo>
                  <a:pt x="97140" y="349573"/>
                </a:lnTo>
                <a:lnTo>
                  <a:pt x="50729" y="334853"/>
                </a:lnTo>
                <a:lnTo>
                  <a:pt x="18382" y="305605"/>
                </a:lnTo>
                <a:lnTo>
                  <a:pt x="2042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8302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5" h="349250">
                <a:moveTo>
                  <a:pt x="95770" y="0"/>
                </a:moveTo>
                <a:lnTo>
                  <a:pt x="153361" y="6359"/>
                </a:lnTo>
                <a:lnTo>
                  <a:pt x="194497" y="25447"/>
                </a:lnTo>
                <a:lnTo>
                  <a:pt x="219178" y="57275"/>
                </a:lnTo>
                <a:lnTo>
                  <a:pt x="227406" y="101854"/>
                </a:lnTo>
                <a:lnTo>
                  <a:pt x="226270" y="116855"/>
                </a:lnTo>
                <a:lnTo>
                  <a:pt x="209232" y="157861"/>
                </a:lnTo>
                <a:lnTo>
                  <a:pt x="176685" y="187328"/>
                </a:lnTo>
                <a:lnTo>
                  <a:pt x="163474" y="193421"/>
                </a:lnTo>
                <a:lnTo>
                  <a:pt x="265620" y="349123"/>
                </a:lnTo>
                <a:lnTo>
                  <a:pt x="194843" y="349123"/>
                </a:lnTo>
                <a:lnTo>
                  <a:pt x="102615" y="206375"/>
                </a:lnTo>
                <a:lnTo>
                  <a:pt x="94962" y="206206"/>
                </a:lnTo>
                <a:lnTo>
                  <a:pt x="85925" y="205882"/>
                </a:lnTo>
                <a:lnTo>
                  <a:pt x="75501" y="205392"/>
                </a:lnTo>
                <a:lnTo>
                  <a:pt x="63690" y="204724"/>
                </a:lnTo>
                <a:lnTo>
                  <a:pt x="63690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41" y="3438"/>
                </a:lnTo>
                <a:lnTo>
                  <a:pt x="12565" y="3095"/>
                </a:lnTo>
                <a:lnTo>
                  <a:pt x="24372" y="2538"/>
                </a:lnTo>
                <a:lnTo>
                  <a:pt x="39865" y="1777"/>
                </a:lnTo>
                <a:lnTo>
                  <a:pt x="56362" y="1017"/>
                </a:lnTo>
                <a:lnTo>
                  <a:pt x="71180" y="460"/>
                </a:lnTo>
                <a:lnTo>
                  <a:pt x="84317" y="117"/>
                </a:lnTo>
                <a:lnTo>
                  <a:pt x="9577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1618" y="1001522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211" y="0"/>
                </a:moveTo>
                <a:lnTo>
                  <a:pt x="426135" y="0"/>
                </a:lnTo>
                <a:lnTo>
                  <a:pt x="565073" y="350265"/>
                </a:lnTo>
                <a:lnTo>
                  <a:pt x="497382" y="350265"/>
                </a:lnTo>
                <a:lnTo>
                  <a:pt x="472109" y="280162"/>
                </a:lnTo>
                <a:lnTo>
                  <a:pt x="353745" y="280162"/>
                </a:lnTo>
                <a:lnTo>
                  <a:pt x="329615" y="350265"/>
                </a:lnTo>
                <a:lnTo>
                  <a:pt x="265607" y="350265"/>
                </a:lnTo>
                <a:lnTo>
                  <a:pt x="261416" y="350265"/>
                </a:lnTo>
                <a:lnTo>
                  <a:pt x="194868" y="350265"/>
                </a:lnTo>
                <a:lnTo>
                  <a:pt x="102616" y="207517"/>
                </a:lnTo>
                <a:lnTo>
                  <a:pt x="94962" y="207349"/>
                </a:lnTo>
                <a:lnTo>
                  <a:pt x="85925" y="207025"/>
                </a:lnTo>
                <a:lnTo>
                  <a:pt x="75501" y="206535"/>
                </a:lnTo>
                <a:lnTo>
                  <a:pt x="63690" y="205866"/>
                </a:lnTo>
                <a:lnTo>
                  <a:pt x="63690" y="350265"/>
                </a:lnTo>
                <a:lnTo>
                  <a:pt x="0" y="350265"/>
                </a:lnTo>
                <a:lnTo>
                  <a:pt x="0" y="4699"/>
                </a:lnTo>
                <a:lnTo>
                  <a:pt x="4441" y="4581"/>
                </a:lnTo>
                <a:lnTo>
                  <a:pt x="12565" y="4238"/>
                </a:lnTo>
                <a:lnTo>
                  <a:pt x="24372" y="3681"/>
                </a:lnTo>
                <a:lnTo>
                  <a:pt x="39865" y="2920"/>
                </a:lnTo>
                <a:lnTo>
                  <a:pt x="56362" y="2160"/>
                </a:lnTo>
                <a:lnTo>
                  <a:pt x="71180" y="1603"/>
                </a:lnTo>
                <a:lnTo>
                  <a:pt x="84317" y="1260"/>
                </a:lnTo>
                <a:lnTo>
                  <a:pt x="95770" y="1142"/>
                </a:lnTo>
                <a:lnTo>
                  <a:pt x="153373" y="7502"/>
                </a:lnTo>
                <a:lnTo>
                  <a:pt x="194498" y="26590"/>
                </a:lnTo>
                <a:lnTo>
                  <a:pt x="219162" y="58418"/>
                </a:lnTo>
                <a:lnTo>
                  <a:pt x="227380" y="102997"/>
                </a:lnTo>
                <a:lnTo>
                  <a:pt x="226239" y="117998"/>
                </a:lnTo>
                <a:lnTo>
                  <a:pt x="209219" y="159003"/>
                </a:lnTo>
                <a:lnTo>
                  <a:pt x="176715" y="188471"/>
                </a:lnTo>
                <a:lnTo>
                  <a:pt x="163499" y="194563"/>
                </a:lnTo>
                <a:lnTo>
                  <a:pt x="263067" y="346328"/>
                </a:lnTo>
                <a:lnTo>
                  <a:pt x="39921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40330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2919" y="1412747"/>
            <a:ext cx="4524756" cy="47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2919" y="1412747"/>
            <a:ext cx="4525010" cy="47625"/>
          </a:xfrm>
          <a:custGeom>
            <a:avLst/>
            <a:gdLst/>
            <a:ahLst/>
            <a:cxnLst/>
            <a:rect l="l" t="t" r="r" b="b"/>
            <a:pathLst>
              <a:path w="4525010" h="47625">
                <a:moveTo>
                  <a:pt x="0" y="0"/>
                </a:moveTo>
                <a:lnTo>
                  <a:pt x="1508252" y="0"/>
                </a:lnTo>
                <a:lnTo>
                  <a:pt x="3016504" y="0"/>
                </a:lnTo>
                <a:lnTo>
                  <a:pt x="4524756" y="0"/>
                </a:lnTo>
                <a:lnTo>
                  <a:pt x="4524756" y="47243"/>
                </a:lnTo>
                <a:lnTo>
                  <a:pt x="3016504" y="47243"/>
                </a:lnTo>
                <a:lnTo>
                  <a:pt x="1508252" y="47243"/>
                </a:lnTo>
                <a:lnTo>
                  <a:pt x="0" y="4724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5940" y="1632331"/>
            <a:ext cx="6935470" cy="429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28575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25" dirty="0">
                <a:latin typeface="Trebuchet MS"/>
                <a:cs typeface="Trebuchet MS"/>
              </a:rPr>
              <a:t>People </a:t>
            </a:r>
            <a:r>
              <a:rPr sz="2600" dirty="0">
                <a:latin typeface="Trebuchet MS"/>
                <a:cs typeface="Trebuchet MS"/>
              </a:rPr>
              <a:t>support </a:t>
            </a:r>
            <a:r>
              <a:rPr sz="2600" spc="-5" dirty="0">
                <a:latin typeface="Trebuchet MS"/>
                <a:cs typeface="Trebuchet MS"/>
              </a:rPr>
              <a:t>their </a:t>
            </a:r>
            <a:r>
              <a:rPr sz="2600" dirty="0">
                <a:latin typeface="Trebuchet MS"/>
                <a:cs typeface="Trebuchet MS"/>
              </a:rPr>
              <a:t>livelihood </a:t>
            </a:r>
            <a:r>
              <a:rPr sz="2600" spc="-5" dirty="0">
                <a:latin typeface="Trebuchet MS"/>
                <a:cs typeface="Trebuchet MS"/>
              </a:rPr>
              <a:t>from primary  </a:t>
            </a:r>
            <a:r>
              <a:rPr sz="2600" dirty="0">
                <a:latin typeface="Trebuchet MS"/>
                <a:cs typeface="Trebuchet MS"/>
              </a:rPr>
              <a:t>economic</a:t>
            </a:r>
            <a:r>
              <a:rPr sz="2600" spc="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activities</a:t>
            </a:r>
            <a:endParaRPr sz="2600">
              <a:latin typeface="Trebuchet MS"/>
              <a:cs typeface="Trebuchet MS"/>
            </a:endParaRPr>
          </a:p>
          <a:p>
            <a:pPr marL="286385" marR="5080" indent="-274320">
              <a:lnSpc>
                <a:spcPct val="100000"/>
              </a:lnSpc>
              <a:spcBef>
                <a:spcPts val="59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These settlement </a:t>
            </a:r>
            <a:r>
              <a:rPr sz="2600" spc="-5" dirty="0">
                <a:latin typeface="Trebuchet MS"/>
                <a:cs typeface="Trebuchet MS"/>
              </a:rPr>
              <a:t>are </a:t>
            </a:r>
            <a:r>
              <a:rPr sz="2600" dirty="0">
                <a:latin typeface="Trebuchet MS"/>
                <a:cs typeface="Trebuchet MS"/>
              </a:rPr>
              <a:t>mainly </a:t>
            </a:r>
            <a:r>
              <a:rPr sz="2600" spc="-5" dirty="0">
                <a:latin typeface="Trebuchet MS"/>
                <a:cs typeface="Trebuchet MS"/>
              </a:rPr>
              <a:t>concerned</a:t>
            </a:r>
            <a:r>
              <a:rPr sz="2600" spc="-11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with  primary activities </a:t>
            </a:r>
            <a:r>
              <a:rPr sz="2600" dirty="0">
                <a:latin typeface="Trebuchet MS"/>
                <a:cs typeface="Trebuchet MS"/>
              </a:rPr>
              <a:t>such as </a:t>
            </a:r>
            <a:r>
              <a:rPr sz="2600" spc="-5" dirty="0">
                <a:latin typeface="Trebuchet MS"/>
                <a:cs typeface="Trebuchet MS"/>
              </a:rPr>
              <a:t>agriculture,  </a:t>
            </a:r>
            <a:r>
              <a:rPr sz="2600" dirty="0">
                <a:latin typeface="Trebuchet MS"/>
                <a:cs typeface="Trebuchet MS"/>
              </a:rPr>
              <a:t>mining, fishing, </a:t>
            </a:r>
            <a:r>
              <a:rPr sz="2600" spc="-5" dirty="0">
                <a:latin typeface="Trebuchet MS"/>
                <a:cs typeface="Trebuchet MS"/>
              </a:rPr>
              <a:t>forestry</a:t>
            </a:r>
            <a:r>
              <a:rPr sz="2600" spc="-6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etc.</a:t>
            </a:r>
            <a:endParaRPr sz="2600">
              <a:latin typeface="Trebuchet MS"/>
              <a:cs typeface="Trebuchet MS"/>
            </a:endParaRPr>
          </a:p>
          <a:p>
            <a:pPr marL="286385" marR="142875" indent="-274320">
              <a:lnSpc>
                <a:spcPct val="100000"/>
              </a:lnSpc>
              <a:spcBef>
                <a:spcPts val="6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More than 50% </a:t>
            </a:r>
            <a:r>
              <a:rPr sz="2600" dirty="0">
                <a:latin typeface="Trebuchet MS"/>
                <a:cs typeface="Trebuchet MS"/>
              </a:rPr>
              <a:t>of </a:t>
            </a:r>
            <a:r>
              <a:rPr sz="2600" spc="-5" dirty="0">
                <a:latin typeface="Trebuchet MS"/>
                <a:cs typeface="Trebuchet MS"/>
              </a:rPr>
              <a:t>adult male are engaged in  agricultural</a:t>
            </a:r>
            <a:r>
              <a:rPr sz="2600" spc="-3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work..</a:t>
            </a:r>
            <a:endParaRPr sz="2600">
              <a:latin typeface="Trebuchet MS"/>
              <a:cs typeface="Trebuchet MS"/>
            </a:endParaRPr>
          </a:p>
          <a:p>
            <a:pPr marL="286385" marR="34798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15" dirty="0">
                <a:latin typeface="Trebuchet MS"/>
                <a:cs typeface="Trebuchet MS"/>
              </a:rPr>
              <a:t>Population </a:t>
            </a:r>
            <a:r>
              <a:rPr sz="2600" spc="-5" dirty="0">
                <a:latin typeface="Trebuchet MS"/>
                <a:cs typeface="Trebuchet MS"/>
              </a:rPr>
              <a:t>density is </a:t>
            </a:r>
            <a:r>
              <a:rPr sz="2600" dirty="0">
                <a:latin typeface="Trebuchet MS"/>
                <a:cs typeface="Trebuchet MS"/>
              </a:rPr>
              <a:t>small and settlement  size </a:t>
            </a:r>
            <a:r>
              <a:rPr sz="2600" spc="-5" dirty="0">
                <a:latin typeface="Trebuchet MS"/>
                <a:cs typeface="Trebuchet MS"/>
              </a:rPr>
              <a:t>is</a:t>
            </a:r>
            <a:r>
              <a:rPr sz="2600" spc="-25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small.</a:t>
            </a:r>
            <a:endParaRPr sz="26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dirty="0">
                <a:latin typeface="Trebuchet MS"/>
                <a:cs typeface="Trebuchet MS"/>
              </a:rPr>
              <a:t>Building </a:t>
            </a:r>
            <a:r>
              <a:rPr sz="2600" spc="-5" dirty="0">
                <a:latin typeface="Trebuchet MS"/>
                <a:cs typeface="Trebuchet MS"/>
              </a:rPr>
              <a:t>are </a:t>
            </a:r>
            <a:r>
              <a:rPr sz="2600" dirty="0">
                <a:latin typeface="Trebuchet MS"/>
                <a:cs typeface="Trebuchet MS"/>
              </a:rPr>
              <a:t>non-durable </a:t>
            </a:r>
            <a:r>
              <a:rPr sz="2600" spc="-5" dirty="0">
                <a:latin typeface="Trebuchet MS"/>
                <a:cs typeface="Trebuchet MS"/>
              </a:rPr>
              <a:t>in most</a:t>
            </a:r>
            <a:r>
              <a:rPr sz="2600" spc="-7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cases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390" y="421258"/>
            <a:ext cx="270789" cy="327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7390" y="421258"/>
            <a:ext cx="271145" cy="327025"/>
          </a:xfrm>
          <a:custGeom>
            <a:avLst/>
            <a:gdLst/>
            <a:ahLst/>
            <a:cxnLst/>
            <a:rect l="l" t="t" r="r" b="b"/>
            <a:pathLst>
              <a:path w="271145" h="327025">
                <a:moveTo>
                  <a:pt x="0" y="0"/>
                </a:moveTo>
                <a:lnTo>
                  <a:pt x="270789" y="0"/>
                </a:lnTo>
                <a:lnTo>
                  <a:pt x="270789" y="51562"/>
                </a:lnTo>
                <a:lnTo>
                  <a:pt x="162064" y="51562"/>
                </a:lnTo>
                <a:lnTo>
                  <a:pt x="162064" y="327025"/>
                </a:lnTo>
                <a:lnTo>
                  <a:pt x="104025" y="327025"/>
                </a:lnTo>
                <a:lnTo>
                  <a:pt x="104025" y="51562"/>
                </a:lnTo>
                <a:lnTo>
                  <a:pt x="0" y="515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19" y="806195"/>
            <a:ext cx="3579876" cy="44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19" y="806195"/>
            <a:ext cx="3580129" cy="44450"/>
          </a:xfrm>
          <a:custGeom>
            <a:avLst/>
            <a:gdLst/>
            <a:ahLst/>
            <a:cxnLst/>
            <a:rect l="l" t="t" r="r" b="b"/>
            <a:pathLst>
              <a:path w="3580129" h="44450">
                <a:moveTo>
                  <a:pt x="0" y="0"/>
                </a:moveTo>
                <a:lnTo>
                  <a:pt x="1193292" y="0"/>
                </a:lnTo>
                <a:lnTo>
                  <a:pt x="2386584" y="0"/>
                </a:lnTo>
                <a:lnTo>
                  <a:pt x="3579876" y="0"/>
                </a:lnTo>
                <a:lnTo>
                  <a:pt x="3579876" y="44195"/>
                </a:lnTo>
                <a:lnTo>
                  <a:pt x="2386584" y="44195"/>
                </a:lnTo>
                <a:lnTo>
                  <a:pt x="1193292" y="44195"/>
                </a:lnTo>
                <a:lnTo>
                  <a:pt x="0" y="4419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453" y="415416"/>
            <a:ext cx="3301390" cy="3384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61917" y="516762"/>
            <a:ext cx="78740" cy="121285"/>
          </a:xfrm>
          <a:custGeom>
            <a:avLst/>
            <a:gdLst/>
            <a:ahLst/>
            <a:cxnLst/>
            <a:rect l="l" t="t" r="r" b="b"/>
            <a:pathLst>
              <a:path w="78739" h="121284">
                <a:moveTo>
                  <a:pt x="39370" y="0"/>
                </a:moveTo>
                <a:lnTo>
                  <a:pt x="0" y="120776"/>
                </a:lnTo>
                <a:lnTo>
                  <a:pt x="78612" y="120776"/>
                </a:lnTo>
                <a:lnTo>
                  <a:pt x="3937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4391" y="469645"/>
            <a:ext cx="101345" cy="1092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70960" y="469519"/>
            <a:ext cx="96519" cy="952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82697" y="469519"/>
            <a:ext cx="96519" cy="952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0127" y="466090"/>
            <a:ext cx="167004" cy="2371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0103" y="421258"/>
            <a:ext cx="205740" cy="327025"/>
          </a:xfrm>
          <a:custGeom>
            <a:avLst/>
            <a:gdLst/>
            <a:ahLst/>
            <a:cxnLst/>
            <a:rect l="l" t="t" r="r" b="b"/>
            <a:pathLst>
              <a:path w="205739" h="327025">
                <a:moveTo>
                  <a:pt x="0" y="0"/>
                </a:moveTo>
                <a:lnTo>
                  <a:pt x="58038" y="0"/>
                </a:lnTo>
                <a:lnTo>
                  <a:pt x="58038" y="275463"/>
                </a:lnTo>
                <a:lnTo>
                  <a:pt x="205740" y="275463"/>
                </a:lnTo>
                <a:lnTo>
                  <a:pt x="205740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02279" y="421258"/>
            <a:ext cx="243204" cy="332740"/>
          </a:xfrm>
          <a:custGeom>
            <a:avLst/>
            <a:gdLst/>
            <a:ahLst/>
            <a:cxnLst/>
            <a:rect l="l" t="t" r="r" b="b"/>
            <a:pathLst>
              <a:path w="243205" h="332740">
                <a:moveTo>
                  <a:pt x="0" y="0"/>
                </a:moveTo>
                <a:lnTo>
                  <a:pt x="58038" y="0"/>
                </a:lnTo>
                <a:lnTo>
                  <a:pt x="58038" y="221614"/>
                </a:lnTo>
                <a:lnTo>
                  <a:pt x="59039" y="234215"/>
                </a:lnTo>
                <a:lnTo>
                  <a:pt x="82875" y="271781"/>
                </a:lnTo>
                <a:lnTo>
                  <a:pt x="118237" y="281050"/>
                </a:lnTo>
                <a:lnTo>
                  <a:pt x="133147" y="280029"/>
                </a:lnTo>
                <a:lnTo>
                  <a:pt x="174926" y="255960"/>
                </a:lnTo>
                <a:lnTo>
                  <a:pt x="184784" y="220599"/>
                </a:lnTo>
                <a:lnTo>
                  <a:pt x="184784" y="0"/>
                </a:lnTo>
                <a:lnTo>
                  <a:pt x="242824" y="0"/>
                </a:lnTo>
                <a:lnTo>
                  <a:pt x="242824" y="225043"/>
                </a:lnTo>
                <a:lnTo>
                  <a:pt x="240706" y="248906"/>
                </a:lnTo>
                <a:lnTo>
                  <a:pt x="223803" y="288391"/>
                </a:lnTo>
                <a:lnTo>
                  <a:pt x="190682" y="316539"/>
                </a:lnTo>
                <a:lnTo>
                  <a:pt x="145534" y="330827"/>
                </a:lnTo>
                <a:lnTo>
                  <a:pt x="118744" y="332613"/>
                </a:lnTo>
                <a:lnTo>
                  <a:pt x="91886" y="330872"/>
                </a:lnTo>
                <a:lnTo>
                  <a:pt x="47932" y="316914"/>
                </a:lnTo>
                <a:lnTo>
                  <a:pt x="17359" y="289244"/>
                </a:lnTo>
                <a:lnTo>
                  <a:pt x="1928" y="249291"/>
                </a:lnTo>
                <a:lnTo>
                  <a:pt x="0" y="2247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18004" y="421258"/>
            <a:ext cx="215900" cy="327025"/>
          </a:xfrm>
          <a:custGeom>
            <a:avLst/>
            <a:gdLst/>
            <a:ahLst/>
            <a:cxnLst/>
            <a:rect l="l" t="t" r="r" b="b"/>
            <a:pathLst>
              <a:path w="215900" h="327025">
                <a:moveTo>
                  <a:pt x="0" y="0"/>
                </a:moveTo>
                <a:lnTo>
                  <a:pt x="215391" y="0"/>
                </a:lnTo>
                <a:lnTo>
                  <a:pt x="215391" y="51562"/>
                </a:lnTo>
                <a:lnTo>
                  <a:pt x="58038" y="51562"/>
                </a:lnTo>
                <a:lnTo>
                  <a:pt x="58038" y="128142"/>
                </a:lnTo>
                <a:lnTo>
                  <a:pt x="172973" y="128142"/>
                </a:lnTo>
                <a:lnTo>
                  <a:pt x="172973" y="177418"/>
                </a:lnTo>
                <a:lnTo>
                  <a:pt x="58038" y="177418"/>
                </a:lnTo>
                <a:lnTo>
                  <a:pt x="5803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5503" y="421258"/>
            <a:ext cx="208915" cy="327025"/>
          </a:xfrm>
          <a:custGeom>
            <a:avLst/>
            <a:gdLst/>
            <a:ahLst/>
            <a:cxnLst/>
            <a:rect l="l" t="t" r="r" b="b"/>
            <a:pathLst>
              <a:path w="208915" h="327025">
                <a:moveTo>
                  <a:pt x="0" y="0"/>
                </a:moveTo>
                <a:lnTo>
                  <a:pt x="208661" y="0"/>
                </a:lnTo>
                <a:lnTo>
                  <a:pt x="208661" y="51562"/>
                </a:lnTo>
                <a:lnTo>
                  <a:pt x="58039" y="51562"/>
                </a:lnTo>
                <a:lnTo>
                  <a:pt x="58039" y="128142"/>
                </a:lnTo>
                <a:lnTo>
                  <a:pt x="165989" y="128142"/>
                </a:lnTo>
                <a:lnTo>
                  <a:pt x="165989" y="177418"/>
                </a:lnTo>
                <a:lnTo>
                  <a:pt x="58039" y="177418"/>
                </a:lnTo>
                <a:lnTo>
                  <a:pt x="58039" y="275463"/>
                </a:lnTo>
                <a:lnTo>
                  <a:pt x="206248" y="275463"/>
                </a:lnTo>
                <a:lnTo>
                  <a:pt x="20624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4453" y="421258"/>
            <a:ext cx="278765" cy="327025"/>
          </a:xfrm>
          <a:custGeom>
            <a:avLst/>
            <a:gdLst/>
            <a:ahLst/>
            <a:cxnLst/>
            <a:rect l="l" t="t" r="r" b="b"/>
            <a:pathLst>
              <a:path w="278765" h="327025">
                <a:moveTo>
                  <a:pt x="0" y="0"/>
                </a:moveTo>
                <a:lnTo>
                  <a:pt x="61607" y="0"/>
                </a:lnTo>
                <a:lnTo>
                  <a:pt x="139077" y="139445"/>
                </a:lnTo>
                <a:lnTo>
                  <a:pt x="216763" y="0"/>
                </a:lnTo>
                <a:lnTo>
                  <a:pt x="278155" y="0"/>
                </a:lnTo>
                <a:lnTo>
                  <a:pt x="168325" y="192912"/>
                </a:lnTo>
                <a:lnTo>
                  <a:pt x="168325" y="327025"/>
                </a:lnTo>
                <a:lnTo>
                  <a:pt x="110274" y="327025"/>
                </a:lnTo>
                <a:lnTo>
                  <a:pt x="110274" y="19291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97241" y="418973"/>
            <a:ext cx="217170" cy="329565"/>
          </a:xfrm>
          <a:custGeom>
            <a:avLst/>
            <a:gdLst/>
            <a:ahLst/>
            <a:cxnLst/>
            <a:rect l="l" t="t" r="r" b="b"/>
            <a:pathLst>
              <a:path w="217169" h="329565">
                <a:moveTo>
                  <a:pt x="67856" y="0"/>
                </a:moveTo>
                <a:lnTo>
                  <a:pt x="134918" y="5969"/>
                </a:lnTo>
                <a:lnTo>
                  <a:pt x="181140" y="23749"/>
                </a:lnTo>
                <a:lnTo>
                  <a:pt x="208000" y="54229"/>
                </a:lnTo>
                <a:lnTo>
                  <a:pt x="216954" y="98043"/>
                </a:lnTo>
                <a:lnTo>
                  <a:pt x="208667" y="147290"/>
                </a:lnTo>
                <a:lnTo>
                  <a:pt x="183808" y="182451"/>
                </a:lnTo>
                <a:lnTo>
                  <a:pt x="142378" y="203539"/>
                </a:lnTo>
                <a:lnTo>
                  <a:pt x="84378" y="210565"/>
                </a:lnTo>
                <a:lnTo>
                  <a:pt x="79052" y="210470"/>
                </a:lnTo>
                <a:lnTo>
                  <a:pt x="72885" y="210185"/>
                </a:lnTo>
                <a:lnTo>
                  <a:pt x="65880" y="209708"/>
                </a:lnTo>
                <a:lnTo>
                  <a:pt x="58038" y="209041"/>
                </a:lnTo>
                <a:lnTo>
                  <a:pt x="58038" y="329311"/>
                </a:lnTo>
                <a:lnTo>
                  <a:pt x="0" y="329311"/>
                </a:lnTo>
                <a:lnTo>
                  <a:pt x="0" y="2539"/>
                </a:lnTo>
                <a:lnTo>
                  <a:pt x="26008" y="1446"/>
                </a:lnTo>
                <a:lnTo>
                  <a:pt x="45986" y="650"/>
                </a:lnTo>
                <a:lnTo>
                  <a:pt x="59936" y="164"/>
                </a:lnTo>
                <a:lnTo>
                  <a:pt x="678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3388" y="417830"/>
            <a:ext cx="251460" cy="330835"/>
          </a:xfrm>
          <a:custGeom>
            <a:avLst/>
            <a:gdLst/>
            <a:ahLst/>
            <a:cxnLst/>
            <a:rect l="l" t="t" r="r" b="b"/>
            <a:pathLst>
              <a:path w="251460" h="330834">
                <a:moveTo>
                  <a:pt x="90550" y="0"/>
                </a:moveTo>
                <a:lnTo>
                  <a:pt x="145057" y="6044"/>
                </a:lnTo>
                <a:lnTo>
                  <a:pt x="183991" y="24161"/>
                </a:lnTo>
                <a:lnTo>
                  <a:pt x="207351" y="54328"/>
                </a:lnTo>
                <a:lnTo>
                  <a:pt x="215137" y="96520"/>
                </a:lnTo>
                <a:lnTo>
                  <a:pt x="214066" y="110686"/>
                </a:lnTo>
                <a:lnTo>
                  <a:pt x="197993" y="149352"/>
                </a:lnTo>
                <a:lnTo>
                  <a:pt x="167185" y="177319"/>
                </a:lnTo>
                <a:lnTo>
                  <a:pt x="154686" y="183134"/>
                </a:lnTo>
                <a:lnTo>
                  <a:pt x="251332" y="330454"/>
                </a:lnTo>
                <a:lnTo>
                  <a:pt x="184404" y="330454"/>
                </a:lnTo>
                <a:lnTo>
                  <a:pt x="97028" y="195453"/>
                </a:lnTo>
                <a:lnTo>
                  <a:pt x="89790" y="195212"/>
                </a:lnTo>
                <a:lnTo>
                  <a:pt x="81232" y="194865"/>
                </a:lnTo>
                <a:lnTo>
                  <a:pt x="71364" y="194399"/>
                </a:lnTo>
                <a:lnTo>
                  <a:pt x="60198" y="193802"/>
                </a:lnTo>
                <a:lnTo>
                  <a:pt x="60198" y="330454"/>
                </a:lnTo>
                <a:lnTo>
                  <a:pt x="0" y="330454"/>
                </a:lnTo>
                <a:lnTo>
                  <a:pt x="0" y="3429"/>
                </a:lnTo>
                <a:lnTo>
                  <a:pt x="4143" y="3313"/>
                </a:lnTo>
                <a:lnTo>
                  <a:pt x="11810" y="2984"/>
                </a:lnTo>
                <a:lnTo>
                  <a:pt x="23002" y="2464"/>
                </a:lnTo>
                <a:lnTo>
                  <a:pt x="37718" y="1778"/>
                </a:lnTo>
                <a:lnTo>
                  <a:pt x="53314" y="1017"/>
                </a:lnTo>
                <a:lnTo>
                  <a:pt x="67325" y="460"/>
                </a:lnTo>
                <a:lnTo>
                  <a:pt x="79742" y="117"/>
                </a:lnTo>
                <a:lnTo>
                  <a:pt x="9055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11652" y="416813"/>
            <a:ext cx="534035" cy="331470"/>
          </a:xfrm>
          <a:custGeom>
            <a:avLst/>
            <a:gdLst/>
            <a:ahLst/>
            <a:cxnLst/>
            <a:rect l="l" t="t" r="r" b="b"/>
            <a:pathLst>
              <a:path w="534035" h="331470">
                <a:moveTo>
                  <a:pt x="376809" y="0"/>
                </a:moveTo>
                <a:lnTo>
                  <a:pt x="402336" y="0"/>
                </a:lnTo>
                <a:lnTo>
                  <a:pt x="533781" y="331470"/>
                </a:lnTo>
                <a:lnTo>
                  <a:pt x="469773" y="331470"/>
                </a:lnTo>
                <a:lnTo>
                  <a:pt x="445897" y="265175"/>
                </a:lnTo>
                <a:lnTo>
                  <a:pt x="333756" y="265175"/>
                </a:lnTo>
                <a:lnTo>
                  <a:pt x="311023" y="331470"/>
                </a:lnTo>
                <a:lnTo>
                  <a:pt x="251333" y="331470"/>
                </a:lnTo>
                <a:lnTo>
                  <a:pt x="246507" y="331470"/>
                </a:lnTo>
                <a:lnTo>
                  <a:pt x="184403" y="331470"/>
                </a:lnTo>
                <a:lnTo>
                  <a:pt x="97027" y="196469"/>
                </a:lnTo>
                <a:lnTo>
                  <a:pt x="89790" y="196228"/>
                </a:lnTo>
                <a:lnTo>
                  <a:pt x="81232" y="195881"/>
                </a:lnTo>
                <a:lnTo>
                  <a:pt x="71364" y="195415"/>
                </a:lnTo>
                <a:lnTo>
                  <a:pt x="60198" y="194818"/>
                </a:lnTo>
                <a:lnTo>
                  <a:pt x="60198" y="331470"/>
                </a:lnTo>
                <a:lnTo>
                  <a:pt x="0" y="331470"/>
                </a:lnTo>
                <a:lnTo>
                  <a:pt x="0" y="4445"/>
                </a:lnTo>
                <a:lnTo>
                  <a:pt x="4143" y="4329"/>
                </a:lnTo>
                <a:lnTo>
                  <a:pt x="11811" y="4000"/>
                </a:lnTo>
                <a:lnTo>
                  <a:pt x="23002" y="3480"/>
                </a:lnTo>
                <a:lnTo>
                  <a:pt x="37719" y="2794"/>
                </a:lnTo>
                <a:lnTo>
                  <a:pt x="53314" y="2033"/>
                </a:lnTo>
                <a:lnTo>
                  <a:pt x="67325" y="1476"/>
                </a:lnTo>
                <a:lnTo>
                  <a:pt x="79742" y="1133"/>
                </a:lnTo>
                <a:lnTo>
                  <a:pt x="90550" y="1015"/>
                </a:lnTo>
                <a:lnTo>
                  <a:pt x="145057" y="7060"/>
                </a:lnTo>
                <a:lnTo>
                  <a:pt x="183991" y="25177"/>
                </a:lnTo>
                <a:lnTo>
                  <a:pt x="207351" y="55344"/>
                </a:lnTo>
                <a:lnTo>
                  <a:pt x="215137" y="97536"/>
                </a:lnTo>
                <a:lnTo>
                  <a:pt x="214066" y="111702"/>
                </a:lnTo>
                <a:lnTo>
                  <a:pt x="197993" y="150368"/>
                </a:lnTo>
                <a:lnTo>
                  <a:pt x="167185" y="178335"/>
                </a:lnTo>
                <a:lnTo>
                  <a:pt x="154686" y="184150"/>
                </a:lnTo>
                <a:lnTo>
                  <a:pt x="248285" y="326898"/>
                </a:lnTo>
                <a:lnTo>
                  <a:pt x="3768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10486" y="415670"/>
            <a:ext cx="198120" cy="338455"/>
          </a:xfrm>
          <a:custGeom>
            <a:avLst/>
            <a:gdLst/>
            <a:ahLst/>
            <a:cxnLst/>
            <a:rect l="l" t="t" r="r" b="b"/>
            <a:pathLst>
              <a:path w="198119" h="338455">
                <a:moveTo>
                  <a:pt x="99694" y="0"/>
                </a:moveTo>
                <a:lnTo>
                  <a:pt x="126196" y="1331"/>
                </a:lnTo>
                <a:lnTo>
                  <a:pt x="148923" y="5318"/>
                </a:lnTo>
                <a:lnTo>
                  <a:pt x="167864" y="11947"/>
                </a:lnTo>
                <a:lnTo>
                  <a:pt x="183006" y="21208"/>
                </a:lnTo>
                <a:lnTo>
                  <a:pt x="165354" y="71246"/>
                </a:lnTo>
                <a:lnTo>
                  <a:pt x="149879" y="61652"/>
                </a:lnTo>
                <a:lnTo>
                  <a:pt x="133953" y="54784"/>
                </a:lnTo>
                <a:lnTo>
                  <a:pt x="117598" y="50655"/>
                </a:lnTo>
                <a:lnTo>
                  <a:pt x="100837" y="49275"/>
                </a:lnTo>
                <a:lnTo>
                  <a:pt x="91386" y="49942"/>
                </a:lnTo>
                <a:lnTo>
                  <a:pt x="59364" y="79410"/>
                </a:lnTo>
                <a:lnTo>
                  <a:pt x="58674" y="87502"/>
                </a:lnTo>
                <a:lnTo>
                  <a:pt x="62557" y="101721"/>
                </a:lnTo>
                <a:lnTo>
                  <a:pt x="74215" y="116189"/>
                </a:lnTo>
                <a:lnTo>
                  <a:pt x="93660" y="130919"/>
                </a:lnTo>
                <a:lnTo>
                  <a:pt x="120904" y="145923"/>
                </a:lnTo>
                <a:lnTo>
                  <a:pt x="136217" y="153832"/>
                </a:lnTo>
                <a:lnTo>
                  <a:pt x="149209" y="161385"/>
                </a:lnTo>
                <a:lnTo>
                  <a:pt x="181038" y="190166"/>
                </a:lnTo>
                <a:lnTo>
                  <a:pt x="196087" y="226075"/>
                </a:lnTo>
                <a:lnTo>
                  <a:pt x="197993" y="247141"/>
                </a:lnTo>
                <a:lnTo>
                  <a:pt x="196020" y="266094"/>
                </a:lnTo>
                <a:lnTo>
                  <a:pt x="166624" y="312546"/>
                </a:lnTo>
                <a:lnTo>
                  <a:pt x="129921" y="331803"/>
                </a:lnTo>
                <a:lnTo>
                  <a:pt x="82550" y="338200"/>
                </a:lnTo>
                <a:lnTo>
                  <a:pt x="60239" y="336724"/>
                </a:lnTo>
                <a:lnTo>
                  <a:pt x="39036" y="332295"/>
                </a:lnTo>
                <a:lnTo>
                  <a:pt x="18952" y="324913"/>
                </a:lnTo>
                <a:lnTo>
                  <a:pt x="0" y="314578"/>
                </a:lnTo>
                <a:lnTo>
                  <a:pt x="21336" y="262508"/>
                </a:lnTo>
                <a:lnTo>
                  <a:pt x="38484" y="273083"/>
                </a:lnTo>
                <a:lnTo>
                  <a:pt x="55467" y="280622"/>
                </a:lnTo>
                <a:lnTo>
                  <a:pt x="72306" y="285136"/>
                </a:lnTo>
                <a:lnTo>
                  <a:pt x="89026" y="286638"/>
                </a:lnTo>
                <a:lnTo>
                  <a:pt x="111382" y="284402"/>
                </a:lnTo>
                <a:lnTo>
                  <a:pt x="127381" y="277701"/>
                </a:lnTo>
                <a:lnTo>
                  <a:pt x="136997" y="266547"/>
                </a:lnTo>
                <a:lnTo>
                  <a:pt x="140207" y="250951"/>
                </a:lnTo>
                <a:lnTo>
                  <a:pt x="139447" y="242665"/>
                </a:lnTo>
                <a:lnTo>
                  <a:pt x="109632" y="202882"/>
                </a:lnTo>
                <a:lnTo>
                  <a:pt x="61118" y="175908"/>
                </a:lnTo>
                <a:lnTo>
                  <a:pt x="46926" y="167751"/>
                </a:lnTo>
                <a:lnTo>
                  <a:pt x="16176" y="140588"/>
                </a:lnTo>
                <a:lnTo>
                  <a:pt x="1065" y="97839"/>
                </a:lnTo>
                <a:lnTo>
                  <a:pt x="634" y="87883"/>
                </a:lnTo>
                <a:lnTo>
                  <a:pt x="2373" y="69738"/>
                </a:lnTo>
                <a:lnTo>
                  <a:pt x="28448" y="25018"/>
                </a:lnTo>
                <a:lnTo>
                  <a:pt x="78954" y="1551"/>
                </a:lnTo>
                <a:lnTo>
                  <a:pt x="99694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80819" y="415416"/>
            <a:ext cx="285750" cy="338455"/>
          </a:xfrm>
          <a:custGeom>
            <a:avLst/>
            <a:gdLst/>
            <a:ahLst/>
            <a:cxnLst/>
            <a:rect l="l" t="t" r="r" b="b"/>
            <a:pathLst>
              <a:path w="285750" h="338455">
                <a:moveTo>
                  <a:pt x="140588" y="0"/>
                </a:moveTo>
                <a:lnTo>
                  <a:pt x="202787" y="10953"/>
                </a:lnTo>
                <a:lnTo>
                  <a:pt x="248412" y="43815"/>
                </a:lnTo>
                <a:lnTo>
                  <a:pt x="276415" y="96345"/>
                </a:lnTo>
                <a:lnTo>
                  <a:pt x="285750" y="166497"/>
                </a:lnTo>
                <a:lnTo>
                  <a:pt x="283301" y="203997"/>
                </a:lnTo>
                <a:lnTo>
                  <a:pt x="263782" y="266759"/>
                </a:lnTo>
                <a:lnTo>
                  <a:pt x="225208" y="312308"/>
                </a:lnTo>
                <a:lnTo>
                  <a:pt x="169912" y="335549"/>
                </a:lnTo>
                <a:lnTo>
                  <a:pt x="136144" y="338455"/>
                </a:lnTo>
                <a:lnTo>
                  <a:pt x="105114" y="335575"/>
                </a:lnTo>
                <a:lnTo>
                  <a:pt x="54580" y="312576"/>
                </a:lnTo>
                <a:lnTo>
                  <a:pt x="19716" y="267331"/>
                </a:lnTo>
                <a:lnTo>
                  <a:pt x="2190" y="204362"/>
                </a:lnTo>
                <a:lnTo>
                  <a:pt x="0" y="166497"/>
                </a:lnTo>
                <a:lnTo>
                  <a:pt x="2383" y="132951"/>
                </a:lnTo>
                <a:lnTo>
                  <a:pt x="21484" y="73860"/>
                </a:lnTo>
                <a:lnTo>
                  <a:pt x="58989" y="27217"/>
                </a:lnTo>
                <a:lnTo>
                  <a:pt x="110182" y="3024"/>
                </a:lnTo>
                <a:lnTo>
                  <a:pt x="14058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0776" y="964311"/>
            <a:ext cx="2732328" cy="338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82341" y="969899"/>
            <a:ext cx="271145" cy="327025"/>
          </a:xfrm>
          <a:custGeom>
            <a:avLst/>
            <a:gdLst/>
            <a:ahLst/>
            <a:cxnLst/>
            <a:rect l="l" t="t" r="r" b="b"/>
            <a:pathLst>
              <a:path w="271145" h="327025">
                <a:moveTo>
                  <a:pt x="0" y="0"/>
                </a:moveTo>
                <a:lnTo>
                  <a:pt x="270763" y="0"/>
                </a:lnTo>
                <a:lnTo>
                  <a:pt x="270763" y="51562"/>
                </a:lnTo>
                <a:lnTo>
                  <a:pt x="162051" y="51562"/>
                </a:lnTo>
                <a:lnTo>
                  <a:pt x="162051" y="327025"/>
                </a:lnTo>
                <a:lnTo>
                  <a:pt x="104012" y="327025"/>
                </a:lnTo>
                <a:lnTo>
                  <a:pt x="104012" y="51562"/>
                </a:lnTo>
                <a:lnTo>
                  <a:pt x="0" y="515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06623" y="969899"/>
            <a:ext cx="238125" cy="331470"/>
          </a:xfrm>
          <a:custGeom>
            <a:avLst/>
            <a:gdLst/>
            <a:ahLst/>
            <a:cxnLst/>
            <a:rect l="l" t="t" r="r" b="b"/>
            <a:pathLst>
              <a:path w="238125" h="331469">
                <a:moveTo>
                  <a:pt x="0" y="0"/>
                </a:moveTo>
                <a:lnTo>
                  <a:pt x="27812" y="0"/>
                </a:lnTo>
                <a:lnTo>
                  <a:pt x="182371" y="197358"/>
                </a:lnTo>
                <a:lnTo>
                  <a:pt x="182371" y="0"/>
                </a:lnTo>
                <a:lnTo>
                  <a:pt x="238125" y="0"/>
                </a:lnTo>
                <a:lnTo>
                  <a:pt x="238125" y="331470"/>
                </a:lnTo>
                <a:lnTo>
                  <a:pt x="214502" y="331470"/>
                </a:lnTo>
                <a:lnTo>
                  <a:pt x="55752" y="124587"/>
                </a:lnTo>
                <a:lnTo>
                  <a:pt x="55752" y="327278"/>
                </a:lnTo>
                <a:lnTo>
                  <a:pt x="0" y="32727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46020" y="969899"/>
            <a:ext cx="208915" cy="327025"/>
          </a:xfrm>
          <a:custGeom>
            <a:avLst/>
            <a:gdLst/>
            <a:ahLst/>
            <a:cxnLst/>
            <a:rect l="l" t="t" r="r" b="b"/>
            <a:pathLst>
              <a:path w="208914" h="327025">
                <a:moveTo>
                  <a:pt x="0" y="0"/>
                </a:moveTo>
                <a:lnTo>
                  <a:pt x="208661" y="0"/>
                </a:lnTo>
                <a:lnTo>
                  <a:pt x="208661" y="51562"/>
                </a:lnTo>
                <a:lnTo>
                  <a:pt x="58038" y="51562"/>
                </a:lnTo>
                <a:lnTo>
                  <a:pt x="58038" y="128142"/>
                </a:lnTo>
                <a:lnTo>
                  <a:pt x="165988" y="128142"/>
                </a:lnTo>
                <a:lnTo>
                  <a:pt x="165988" y="177418"/>
                </a:lnTo>
                <a:lnTo>
                  <a:pt x="58038" y="177418"/>
                </a:lnTo>
                <a:lnTo>
                  <a:pt x="58038" y="275463"/>
                </a:lnTo>
                <a:lnTo>
                  <a:pt x="206248" y="275463"/>
                </a:lnTo>
                <a:lnTo>
                  <a:pt x="20624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75560" y="969899"/>
            <a:ext cx="334010" cy="331470"/>
          </a:xfrm>
          <a:custGeom>
            <a:avLst/>
            <a:gdLst/>
            <a:ahLst/>
            <a:cxnLst/>
            <a:rect l="l" t="t" r="r" b="b"/>
            <a:pathLst>
              <a:path w="334010" h="331469">
                <a:moveTo>
                  <a:pt x="65912" y="0"/>
                </a:moveTo>
                <a:lnTo>
                  <a:pt x="96646" y="0"/>
                </a:lnTo>
                <a:lnTo>
                  <a:pt x="167512" y="220345"/>
                </a:lnTo>
                <a:lnTo>
                  <a:pt x="236600" y="0"/>
                </a:lnTo>
                <a:lnTo>
                  <a:pt x="267207" y="0"/>
                </a:lnTo>
                <a:lnTo>
                  <a:pt x="334009" y="327278"/>
                </a:lnTo>
                <a:lnTo>
                  <a:pt x="277749" y="327278"/>
                </a:lnTo>
                <a:lnTo>
                  <a:pt x="243839" y="150875"/>
                </a:lnTo>
                <a:lnTo>
                  <a:pt x="177926" y="331470"/>
                </a:lnTo>
                <a:lnTo>
                  <a:pt x="157225" y="331470"/>
                </a:lnTo>
                <a:lnTo>
                  <a:pt x="91312" y="150875"/>
                </a:lnTo>
                <a:lnTo>
                  <a:pt x="56006" y="327278"/>
                </a:lnTo>
                <a:lnTo>
                  <a:pt x="0" y="327278"/>
                </a:lnTo>
                <a:lnTo>
                  <a:pt x="6591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44039" y="969899"/>
            <a:ext cx="208915" cy="327025"/>
          </a:xfrm>
          <a:custGeom>
            <a:avLst/>
            <a:gdLst/>
            <a:ahLst/>
            <a:cxnLst/>
            <a:rect l="l" t="t" r="r" b="b"/>
            <a:pathLst>
              <a:path w="208914" h="327025">
                <a:moveTo>
                  <a:pt x="0" y="0"/>
                </a:moveTo>
                <a:lnTo>
                  <a:pt x="208661" y="0"/>
                </a:lnTo>
                <a:lnTo>
                  <a:pt x="208661" y="51562"/>
                </a:lnTo>
                <a:lnTo>
                  <a:pt x="58039" y="51562"/>
                </a:lnTo>
                <a:lnTo>
                  <a:pt x="58039" y="128142"/>
                </a:lnTo>
                <a:lnTo>
                  <a:pt x="165989" y="128142"/>
                </a:lnTo>
                <a:lnTo>
                  <a:pt x="165989" y="177418"/>
                </a:lnTo>
                <a:lnTo>
                  <a:pt x="58039" y="177418"/>
                </a:lnTo>
                <a:lnTo>
                  <a:pt x="58039" y="275463"/>
                </a:lnTo>
                <a:lnTo>
                  <a:pt x="206248" y="275463"/>
                </a:lnTo>
                <a:lnTo>
                  <a:pt x="206248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91055" y="969899"/>
            <a:ext cx="205740" cy="327025"/>
          </a:xfrm>
          <a:custGeom>
            <a:avLst/>
            <a:gdLst/>
            <a:ahLst/>
            <a:cxnLst/>
            <a:rect l="l" t="t" r="r" b="b"/>
            <a:pathLst>
              <a:path w="205739" h="327025">
                <a:moveTo>
                  <a:pt x="0" y="0"/>
                </a:moveTo>
                <a:lnTo>
                  <a:pt x="58038" y="0"/>
                </a:lnTo>
                <a:lnTo>
                  <a:pt x="58038" y="275463"/>
                </a:lnTo>
                <a:lnTo>
                  <a:pt x="205739" y="275463"/>
                </a:lnTo>
                <a:lnTo>
                  <a:pt x="205739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81557" y="969899"/>
            <a:ext cx="271145" cy="327025"/>
          </a:xfrm>
          <a:custGeom>
            <a:avLst/>
            <a:gdLst/>
            <a:ahLst/>
            <a:cxnLst/>
            <a:rect l="l" t="t" r="r" b="b"/>
            <a:pathLst>
              <a:path w="271144" h="327025">
                <a:moveTo>
                  <a:pt x="0" y="0"/>
                </a:moveTo>
                <a:lnTo>
                  <a:pt x="270764" y="0"/>
                </a:lnTo>
                <a:lnTo>
                  <a:pt x="270764" y="51562"/>
                </a:lnTo>
                <a:lnTo>
                  <a:pt x="162052" y="51562"/>
                </a:lnTo>
                <a:lnTo>
                  <a:pt x="162052" y="327025"/>
                </a:lnTo>
                <a:lnTo>
                  <a:pt x="104012" y="327025"/>
                </a:lnTo>
                <a:lnTo>
                  <a:pt x="104012" y="51562"/>
                </a:lnTo>
                <a:lnTo>
                  <a:pt x="0" y="515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01166" y="969899"/>
            <a:ext cx="271145" cy="327025"/>
          </a:xfrm>
          <a:custGeom>
            <a:avLst/>
            <a:gdLst/>
            <a:ahLst/>
            <a:cxnLst/>
            <a:rect l="l" t="t" r="r" b="b"/>
            <a:pathLst>
              <a:path w="271144" h="327025">
                <a:moveTo>
                  <a:pt x="0" y="0"/>
                </a:moveTo>
                <a:lnTo>
                  <a:pt x="270738" y="0"/>
                </a:lnTo>
                <a:lnTo>
                  <a:pt x="270738" y="51562"/>
                </a:lnTo>
                <a:lnTo>
                  <a:pt x="162064" y="51562"/>
                </a:lnTo>
                <a:lnTo>
                  <a:pt x="162064" y="327025"/>
                </a:lnTo>
                <a:lnTo>
                  <a:pt x="104025" y="327025"/>
                </a:lnTo>
                <a:lnTo>
                  <a:pt x="104025" y="51562"/>
                </a:lnTo>
                <a:lnTo>
                  <a:pt x="0" y="5156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9581" y="969899"/>
            <a:ext cx="208915" cy="327025"/>
          </a:xfrm>
          <a:custGeom>
            <a:avLst/>
            <a:gdLst/>
            <a:ahLst/>
            <a:cxnLst/>
            <a:rect l="l" t="t" r="r" b="b"/>
            <a:pathLst>
              <a:path w="208915" h="327025">
                <a:moveTo>
                  <a:pt x="0" y="0"/>
                </a:moveTo>
                <a:lnTo>
                  <a:pt x="208724" y="0"/>
                </a:lnTo>
                <a:lnTo>
                  <a:pt x="208724" y="51562"/>
                </a:lnTo>
                <a:lnTo>
                  <a:pt x="58039" y="51562"/>
                </a:lnTo>
                <a:lnTo>
                  <a:pt x="58039" y="128142"/>
                </a:lnTo>
                <a:lnTo>
                  <a:pt x="166090" y="128142"/>
                </a:lnTo>
                <a:lnTo>
                  <a:pt x="166090" y="177418"/>
                </a:lnTo>
                <a:lnTo>
                  <a:pt x="58039" y="177418"/>
                </a:lnTo>
                <a:lnTo>
                  <a:pt x="58039" y="275463"/>
                </a:lnTo>
                <a:lnTo>
                  <a:pt x="206273" y="275463"/>
                </a:lnTo>
                <a:lnTo>
                  <a:pt x="206273" y="327025"/>
                </a:lnTo>
                <a:lnTo>
                  <a:pt x="0" y="32702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0776" y="964311"/>
            <a:ext cx="198120" cy="338455"/>
          </a:xfrm>
          <a:custGeom>
            <a:avLst/>
            <a:gdLst/>
            <a:ahLst/>
            <a:cxnLst/>
            <a:rect l="l" t="t" r="r" b="b"/>
            <a:pathLst>
              <a:path w="198120" h="338455">
                <a:moveTo>
                  <a:pt x="99796" y="0"/>
                </a:moveTo>
                <a:lnTo>
                  <a:pt x="126261" y="1331"/>
                </a:lnTo>
                <a:lnTo>
                  <a:pt x="148961" y="5318"/>
                </a:lnTo>
                <a:lnTo>
                  <a:pt x="167894" y="11947"/>
                </a:lnTo>
                <a:lnTo>
                  <a:pt x="183057" y="21209"/>
                </a:lnTo>
                <a:lnTo>
                  <a:pt x="165430" y="71247"/>
                </a:lnTo>
                <a:lnTo>
                  <a:pt x="149925" y="61652"/>
                </a:lnTo>
                <a:lnTo>
                  <a:pt x="134005" y="54784"/>
                </a:lnTo>
                <a:lnTo>
                  <a:pt x="117668" y="50655"/>
                </a:lnTo>
                <a:lnTo>
                  <a:pt x="100914" y="49275"/>
                </a:lnTo>
                <a:lnTo>
                  <a:pt x="91429" y="49942"/>
                </a:lnTo>
                <a:lnTo>
                  <a:pt x="59402" y="79410"/>
                </a:lnTo>
                <a:lnTo>
                  <a:pt x="58712" y="87502"/>
                </a:lnTo>
                <a:lnTo>
                  <a:pt x="62605" y="101721"/>
                </a:lnTo>
                <a:lnTo>
                  <a:pt x="74285" y="116189"/>
                </a:lnTo>
                <a:lnTo>
                  <a:pt x="93752" y="130919"/>
                </a:lnTo>
                <a:lnTo>
                  <a:pt x="121005" y="145923"/>
                </a:lnTo>
                <a:lnTo>
                  <a:pt x="136264" y="153832"/>
                </a:lnTo>
                <a:lnTo>
                  <a:pt x="149237" y="161385"/>
                </a:lnTo>
                <a:lnTo>
                  <a:pt x="181108" y="190166"/>
                </a:lnTo>
                <a:lnTo>
                  <a:pt x="196121" y="226075"/>
                </a:lnTo>
                <a:lnTo>
                  <a:pt x="198018" y="247141"/>
                </a:lnTo>
                <a:lnTo>
                  <a:pt x="196058" y="266094"/>
                </a:lnTo>
                <a:lnTo>
                  <a:pt x="166649" y="312547"/>
                </a:lnTo>
                <a:lnTo>
                  <a:pt x="129959" y="331803"/>
                </a:lnTo>
                <a:lnTo>
                  <a:pt x="82600" y="338200"/>
                </a:lnTo>
                <a:lnTo>
                  <a:pt x="60278" y="336724"/>
                </a:lnTo>
                <a:lnTo>
                  <a:pt x="39071" y="332295"/>
                </a:lnTo>
                <a:lnTo>
                  <a:pt x="18978" y="324913"/>
                </a:lnTo>
                <a:lnTo>
                  <a:pt x="0" y="314578"/>
                </a:lnTo>
                <a:lnTo>
                  <a:pt x="21437" y="262509"/>
                </a:lnTo>
                <a:lnTo>
                  <a:pt x="38553" y="273083"/>
                </a:lnTo>
                <a:lnTo>
                  <a:pt x="55533" y="280622"/>
                </a:lnTo>
                <a:lnTo>
                  <a:pt x="72376" y="285136"/>
                </a:lnTo>
                <a:lnTo>
                  <a:pt x="89077" y="286638"/>
                </a:lnTo>
                <a:lnTo>
                  <a:pt x="111445" y="284402"/>
                </a:lnTo>
                <a:lnTo>
                  <a:pt x="127419" y="277701"/>
                </a:lnTo>
                <a:lnTo>
                  <a:pt x="137001" y="266547"/>
                </a:lnTo>
                <a:lnTo>
                  <a:pt x="140195" y="250951"/>
                </a:lnTo>
                <a:lnTo>
                  <a:pt x="139442" y="242665"/>
                </a:lnTo>
                <a:lnTo>
                  <a:pt x="109699" y="202882"/>
                </a:lnTo>
                <a:lnTo>
                  <a:pt x="61197" y="175908"/>
                </a:lnTo>
                <a:lnTo>
                  <a:pt x="46993" y="167751"/>
                </a:lnTo>
                <a:lnTo>
                  <a:pt x="16244" y="140588"/>
                </a:lnTo>
                <a:lnTo>
                  <a:pt x="1113" y="97839"/>
                </a:lnTo>
                <a:lnTo>
                  <a:pt x="673" y="87884"/>
                </a:lnTo>
                <a:lnTo>
                  <a:pt x="2409" y="69738"/>
                </a:lnTo>
                <a:lnTo>
                  <a:pt x="28460" y="25018"/>
                </a:lnTo>
                <a:lnTo>
                  <a:pt x="79013" y="1551"/>
                </a:lnTo>
                <a:lnTo>
                  <a:pt x="9979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2919" y="1354836"/>
            <a:ext cx="2755392" cy="441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2919" y="1354836"/>
            <a:ext cx="2755900" cy="44450"/>
          </a:xfrm>
          <a:custGeom>
            <a:avLst/>
            <a:gdLst/>
            <a:ahLst/>
            <a:cxnLst/>
            <a:rect l="l" t="t" r="r" b="b"/>
            <a:pathLst>
              <a:path w="2755900" h="44450">
                <a:moveTo>
                  <a:pt x="0" y="0"/>
                </a:moveTo>
                <a:lnTo>
                  <a:pt x="1377696" y="0"/>
                </a:lnTo>
                <a:lnTo>
                  <a:pt x="2755392" y="0"/>
                </a:lnTo>
                <a:lnTo>
                  <a:pt x="2755392" y="44196"/>
                </a:lnTo>
                <a:lnTo>
                  <a:pt x="1377696" y="44196"/>
                </a:lnTo>
                <a:lnTo>
                  <a:pt x="0" y="4419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35940" y="2079472"/>
            <a:ext cx="4537710" cy="17176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B03E9A"/>
              </a:buClr>
              <a:buSzPct val="70312"/>
              <a:buFont typeface="Wingdings 2"/>
              <a:buChar char=""/>
              <a:tabLst>
                <a:tab pos="287020" algn="l"/>
              </a:tabLst>
            </a:pPr>
            <a:r>
              <a:rPr sz="3200" b="1" spc="-5" dirty="0">
                <a:latin typeface="Trebuchet MS"/>
                <a:cs typeface="Trebuchet MS"/>
              </a:rPr>
              <a:t>1- </a:t>
            </a:r>
            <a:r>
              <a:rPr sz="3200" b="1" spc="-10" dirty="0">
                <a:latin typeface="Trebuchet MS"/>
                <a:cs typeface="Trebuchet MS"/>
              </a:rPr>
              <a:t>Villages</a:t>
            </a:r>
            <a:r>
              <a:rPr sz="3200" b="1" spc="-60" dirty="0">
                <a:latin typeface="Trebuchet MS"/>
                <a:cs typeface="Trebuchet MS"/>
              </a:rPr>
              <a:t> </a:t>
            </a:r>
            <a:r>
              <a:rPr sz="3200" b="1" spc="-5" dirty="0">
                <a:latin typeface="Trebuchet MS"/>
                <a:cs typeface="Trebuchet MS"/>
              </a:rPr>
              <a:t>settlement</a:t>
            </a:r>
            <a:endParaRPr sz="32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0312"/>
              <a:buFont typeface="Wingdings 2"/>
              <a:buChar char=""/>
              <a:tabLst>
                <a:tab pos="287020" algn="l"/>
              </a:tabLst>
            </a:pPr>
            <a:r>
              <a:rPr sz="3200" b="1" spc="-5" dirty="0">
                <a:latin typeface="Trebuchet MS"/>
                <a:cs typeface="Trebuchet MS"/>
              </a:rPr>
              <a:t>2- </a:t>
            </a:r>
            <a:r>
              <a:rPr sz="3200" b="1" dirty="0">
                <a:latin typeface="Trebuchet MS"/>
                <a:cs typeface="Trebuchet MS"/>
              </a:rPr>
              <a:t>Hamlets</a:t>
            </a:r>
            <a:r>
              <a:rPr sz="3200" b="1" spc="-45" dirty="0">
                <a:latin typeface="Trebuchet MS"/>
                <a:cs typeface="Trebuchet MS"/>
              </a:rPr>
              <a:t> </a:t>
            </a:r>
            <a:r>
              <a:rPr sz="3200" b="1" spc="-5" dirty="0">
                <a:latin typeface="Trebuchet MS"/>
                <a:cs typeface="Trebuchet MS"/>
              </a:rPr>
              <a:t>settlement</a:t>
            </a:r>
            <a:endParaRPr sz="3200">
              <a:latin typeface="Trebuchet MS"/>
              <a:cs typeface="Trebuchet MS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B03E9A"/>
              </a:buClr>
              <a:buSzPct val="70312"/>
              <a:buFont typeface="Wingdings 2"/>
              <a:buChar char=""/>
              <a:tabLst>
                <a:tab pos="287020" algn="l"/>
              </a:tabLst>
            </a:pPr>
            <a:r>
              <a:rPr sz="3200" b="1" dirty="0">
                <a:latin typeface="Trebuchet MS"/>
                <a:cs typeface="Trebuchet MS"/>
              </a:rPr>
              <a:t>3- </a:t>
            </a:r>
            <a:r>
              <a:rPr sz="3200" b="1" spc="-30" dirty="0">
                <a:latin typeface="Trebuchet MS"/>
                <a:cs typeface="Trebuchet MS"/>
              </a:rPr>
              <a:t>Farms</a:t>
            </a:r>
            <a:r>
              <a:rPr sz="3200" b="1" spc="-70" dirty="0">
                <a:latin typeface="Trebuchet MS"/>
                <a:cs typeface="Trebuchet MS"/>
              </a:rPr>
              <a:t> </a:t>
            </a:r>
            <a:r>
              <a:rPr sz="3200" b="1" spc="-5" dirty="0">
                <a:latin typeface="Trebuchet MS"/>
                <a:cs typeface="Trebuchet MS"/>
              </a:rPr>
              <a:t>settlement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92" y="307466"/>
            <a:ext cx="4710849" cy="375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2547" y="419734"/>
            <a:ext cx="87630" cy="133985"/>
          </a:xfrm>
          <a:custGeom>
            <a:avLst/>
            <a:gdLst/>
            <a:ahLst/>
            <a:cxnLst/>
            <a:rect l="l" t="t" r="r" b="b"/>
            <a:pathLst>
              <a:path w="87630" h="133984">
                <a:moveTo>
                  <a:pt x="43560" y="0"/>
                </a:moveTo>
                <a:lnTo>
                  <a:pt x="0" y="133985"/>
                </a:lnTo>
                <a:lnTo>
                  <a:pt x="87248" y="133985"/>
                </a:lnTo>
                <a:lnTo>
                  <a:pt x="4356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9903" y="367284"/>
            <a:ext cx="106870" cy="1055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6107" y="367284"/>
            <a:ext cx="106845" cy="1055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50333" y="313690"/>
            <a:ext cx="300990" cy="363220"/>
          </a:xfrm>
          <a:custGeom>
            <a:avLst/>
            <a:gdLst/>
            <a:ahLst/>
            <a:cxnLst/>
            <a:rect l="l" t="t" r="r" b="b"/>
            <a:pathLst>
              <a:path w="300989" h="363220">
                <a:moveTo>
                  <a:pt x="0" y="0"/>
                </a:moveTo>
                <a:lnTo>
                  <a:pt x="300608" y="0"/>
                </a:lnTo>
                <a:lnTo>
                  <a:pt x="300608" y="57149"/>
                </a:lnTo>
                <a:lnTo>
                  <a:pt x="179958" y="57149"/>
                </a:lnTo>
                <a:lnTo>
                  <a:pt x="179958" y="362965"/>
                </a:lnTo>
                <a:lnTo>
                  <a:pt x="115442" y="362965"/>
                </a:lnTo>
                <a:lnTo>
                  <a:pt x="115442" y="57149"/>
                </a:lnTo>
                <a:lnTo>
                  <a:pt x="0" y="5714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4263" y="313690"/>
            <a:ext cx="264795" cy="368300"/>
          </a:xfrm>
          <a:custGeom>
            <a:avLst/>
            <a:gdLst/>
            <a:ahLst/>
            <a:cxnLst/>
            <a:rect l="l" t="t" r="r" b="b"/>
            <a:pathLst>
              <a:path w="264795" h="368300">
                <a:moveTo>
                  <a:pt x="0" y="0"/>
                </a:moveTo>
                <a:lnTo>
                  <a:pt x="30987" y="0"/>
                </a:lnTo>
                <a:lnTo>
                  <a:pt x="202437" y="218947"/>
                </a:lnTo>
                <a:lnTo>
                  <a:pt x="202437" y="0"/>
                </a:lnTo>
                <a:lnTo>
                  <a:pt x="264413" y="0"/>
                </a:lnTo>
                <a:lnTo>
                  <a:pt x="264413" y="367918"/>
                </a:lnTo>
                <a:lnTo>
                  <a:pt x="238125" y="367918"/>
                </a:lnTo>
                <a:lnTo>
                  <a:pt x="61849" y="138175"/>
                </a:lnTo>
                <a:lnTo>
                  <a:pt x="61849" y="363219"/>
                </a:lnTo>
                <a:lnTo>
                  <a:pt x="0" y="36321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56227" y="313690"/>
            <a:ext cx="231775" cy="363220"/>
          </a:xfrm>
          <a:custGeom>
            <a:avLst/>
            <a:gdLst/>
            <a:ahLst/>
            <a:cxnLst/>
            <a:rect l="l" t="t" r="r" b="b"/>
            <a:pathLst>
              <a:path w="231775" h="363220">
                <a:moveTo>
                  <a:pt x="0" y="0"/>
                </a:moveTo>
                <a:lnTo>
                  <a:pt x="231648" y="0"/>
                </a:lnTo>
                <a:lnTo>
                  <a:pt x="231648" y="57149"/>
                </a:lnTo>
                <a:lnTo>
                  <a:pt x="64388" y="57149"/>
                </a:lnTo>
                <a:lnTo>
                  <a:pt x="64388" y="142239"/>
                </a:lnTo>
                <a:lnTo>
                  <a:pt x="184276" y="142239"/>
                </a:lnTo>
                <a:lnTo>
                  <a:pt x="184276" y="196976"/>
                </a:lnTo>
                <a:lnTo>
                  <a:pt x="64388" y="196976"/>
                </a:lnTo>
                <a:lnTo>
                  <a:pt x="64388" y="305688"/>
                </a:lnTo>
                <a:lnTo>
                  <a:pt x="228981" y="305688"/>
                </a:lnTo>
                <a:lnTo>
                  <a:pt x="228981" y="362965"/>
                </a:lnTo>
                <a:lnTo>
                  <a:pt x="0" y="3629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46016" y="313690"/>
            <a:ext cx="370840" cy="368300"/>
          </a:xfrm>
          <a:custGeom>
            <a:avLst/>
            <a:gdLst/>
            <a:ahLst/>
            <a:cxnLst/>
            <a:rect l="l" t="t" r="r" b="b"/>
            <a:pathLst>
              <a:path w="370839" h="368300">
                <a:moveTo>
                  <a:pt x="73152" y="0"/>
                </a:moveTo>
                <a:lnTo>
                  <a:pt x="107315" y="0"/>
                </a:lnTo>
                <a:lnTo>
                  <a:pt x="185800" y="244474"/>
                </a:lnTo>
                <a:lnTo>
                  <a:pt x="262636" y="0"/>
                </a:lnTo>
                <a:lnTo>
                  <a:pt x="296672" y="0"/>
                </a:lnTo>
                <a:lnTo>
                  <a:pt x="370713" y="363219"/>
                </a:lnTo>
                <a:lnTo>
                  <a:pt x="308229" y="363219"/>
                </a:lnTo>
                <a:lnTo>
                  <a:pt x="270637" y="167512"/>
                </a:lnTo>
                <a:lnTo>
                  <a:pt x="197485" y="367918"/>
                </a:lnTo>
                <a:lnTo>
                  <a:pt x="174498" y="367918"/>
                </a:lnTo>
                <a:lnTo>
                  <a:pt x="101346" y="167512"/>
                </a:lnTo>
                <a:lnTo>
                  <a:pt x="62230" y="363219"/>
                </a:lnTo>
                <a:lnTo>
                  <a:pt x="0" y="363219"/>
                </a:lnTo>
                <a:lnTo>
                  <a:pt x="7315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90239" y="313690"/>
            <a:ext cx="231775" cy="363220"/>
          </a:xfrm>
          <a:custGeom>
            <a:avLst/>
            <a:gdLst/>
            <a:ahLst/>
            <a:cxnLst/>
            <a:rect l="l" t="t" r="r" b="b"/>
            <a:pathLst>
              <a:path w="231775" h="363220">
                <a:moveTo>
                  <a:pt x="0" y="0"/>
                </a:moveTo>
                <a:lnTo>
                  <a:pt x="231648" y="0"/>
                </a:lnTo>
                <a:lnTo>
                  <a:pt x="231648" y="57149"/>
                </a:lnTo>
                <a:lnTo>
                  <a:pt x="64388" y="57149"/>
                </a:lnTo>
                <a:lnTo>
                  <a:pt x="64388" y="142239"/>
                </a:lnTo>
                <a:lnTo>
                  <a:pt x="184276" y="142239"/>
                </a:lnTo>
                <a:lnTo>
                  <a:pt x="184276" y="196976"/>
                </a:lnTo>
                <a:lnTo>
                  <a:pt x="64388" y="196976"/>
                </a:lnTo>
                <a:lnTo>
                  <a:pt x="64388" y="305688"/>
                </a:lnTo>
                <a:lnTo>
                  <a:pt x="228981" y="305688"/>
                </a:lnTo>
                <a:lnTo>
                  <a:pt x="228981" y="362965"/>
                </a:lnTo>
                <a:lnTo>
                  <a:pt x="0" y="3629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09822" y="313690"/>
            <a:ext cx="228600" cy="363220"/>
          </a:xfrm>
          <a:custGeom>
            <a:avLst/>
            <a:gdLst/>
            <a:ahLst/>
            <a:cxnLst/>
            <a:rect l="l" t="t" r="r" b="b"/>
            <a:pathLst>
              <a:path w="228600" h="363220">
                <a:moveTo>
                  <a:pt x="0" y="0"/>
                </a:moveTo>
                <a:lnTo>
                  <a:pt x="64388" y="0"/>
                </a:lnTo>
                <a:lnTo>
                  <a:pt x="64388" y="305688"/>
                </a:lnTo>
                <a:lnTo>
                  <a:pt x="228473" y="305688"/>
                </a:lnTo>
                <a:lnTo>
                  <a:pt x="228473" y="362965"/>
                </a:lnTo>
                <a:lnTo>
                  <a:pt x="0" y="3629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66669" y="313690"/>
            <a:ext cx="300990" cy="363220"/>
          </a:xfrm>
          <a:custGeom>
            <a:avLst/>
            <a:gdLst/>
            <a:ahLst/>
            <a:cxnLst/>
            <a:rect l="l" t="t" r="r" b="b"/>
            <a:pathLst>
              <a:path w="300989" h="363220">
                <a:moveTo>
                  <a:pt x="0" y="0"/>
                </a:moveTo>
                <a:lnTo>
                  <a:pt x="300608" y="0"/>
                </a:lnTo>
                <a:lnTo>
                  <a:pt x="300608" y="57149"/>
                </a:lnTo>
                <a:lnTo>
                  <a:pt x="179958" y="57149"/>
                </a:lnTo>
                <a:lnTo>
                  <a:pt x="179958" y="362965"/>
                </a:lnTo>
                <a:lnTo>
                  <a:pt x="115443" y="362965"/>
                </a:lnTo>
                <a:lnTo>
                  <a:pt x="115443" y="57149"/>
                </a:lnTo>
                <a:lnTo>
                  <a:pt x="0" y="5714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55773" y="313690"/>
            <a:ext cx="300990" cy="363220"/>
          </a:xfrm>
          <a:custGeom>
            <a:avLst/>
            <a:gdLst/>
            <a:ahLst/>
            <a:cxnLst/>
            <a:rect l="l" t="t" r="r" b="b"/>
            <a:pathLst>
              <a:path w="300989" h="363220">
                <a:moveTo>
                  <a:pt x="0" y="0"/>
                </a:moveTo>
                <a:lnTo>
                  <a:pt x="300608" y="0"/>
                </a:lnTo>
                <a:lnTo>
                  <a:pt x="300608" y="57149"/>
                </a:lnTo>
                <a:lnTo>
                  <a:pt x="179958" y="57149"/>
                </a:lnTo>
                <a:lnTo>
                  <a:pt x="179958" y="362965"/>
                </a:lnTo>
                <a:lnTo>
                  <a:pt x="115443" y="362965"/>
                </a:lnTo>
                <a:lnTo>
                  <a:pt x="115443" y="57149"/>
                </a:lnTo>
                <a:lnTo>
                  <a:pt x="0" y="5714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99995" y="313690"/>
            <a:ext cx="231775" cy="363220"/>
          </a:xfrm>
          <a:custGeom>
            <a:avLst/>
            <a:gdLst/>
            <a:ahLst/>
            <a:cxnLst/>
            <a:rect l="l" t="t" r="r" b="b"/>
            <a:pathLst>
              <a:path w="231775" h="363220">
                <a:moveTo>
                  <a:pt x="0" y="0"/>
                </a:moveTo>
                <a:lnTo>
                  <a:pt x="231648" y="0"/>
                </a:lnTo>
                <a:lnTo>
                  <a:pt x="231648" y="57149"/>
                </a:lnTo>
                <a:lnTo>
                  <a:pt x="64388" y="57149"/>
                </a:lnTo>
                <a:lnTo>
                  <a:pt x="64388" y="142239"/>
                </a:lnTo>
                <a:lnTo>
                  <a:pt x="184277" y="142239"/>
                </a:lnTo>
                <a:lnTo>
                  <a:pt x="184277" y="196976"/>
                </a:lnTo>
                <a:lnTo>
                  <a:pt x="64388" y="196976"/>
                </a:lnTo>
                <a:lnTo>
                  <a:pt x="64388" y="305688"/>
                </a:lnTo>
                <a:lnTo>
                  <a:pt x="228981" y="305688"/>
                </a:lnTo>
                <a:lnTo>
                  <a:pt x="228981" y="362965"/>
                </a:lnTo>
                <a:lnTo>
                  <a:pt x="0" y="3629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4863" y="313690"/>
            <a:ext cx="228600" cy="363220"/>
          </a:xfrm>
          <a:custGeom>
            <a:avLst/>
            <a:gdLst/>
            <a:ahLst/>
            <a:cxnLst/>
            <a:rect l="l" t="t" r="r" b="b"/>
            <a:pathLst>
              <a:path w="228600" h="363220">
                <a:moveTo>
                  <a:pt x="0" y="0"/>
                </a:moveTo>
                <a:lnTo>
                  <a:pt x="64388" y="0"/>
                </a:lnTo>
                <a:lnTo>
                  <a:pt x="64388" y="305688"/>
                </a:lnTo>
                <a:lnTo>
                  <a:pt x="228473" y="305688"/>
                </a:lnTo>
                <a:lnTo>
                  <a:pt x="228473" y="362965"/>
                </a:lnTo>
                <a:lnTo>
                  <a:pt x="0" y="3629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9464" y="313690"/>
            <a:ext cx="269875" cy="369570"/>
          </a:xfrm>
          <a:custGeom>
            <a:avLst/>
            <a:gdLst/>
            <a:ahLst/>
            <a:cxnLst/>
            <a:rect l="l" t="t" r="r" b="b"/>
            <a:pathLst>
              <a:path w="269875" h="369570">
                <a:moveTo>
                  <a:pt x="0" y="0"/>
                </a:moveTo>
                <a:lnTo>
                  <a:pt x="64427" y="0"/>
                </a:lnTo>
                <a:lnTo>
                  <a:pt x="64427" y="245998"/>
                </a:lnTo>
                <a:lnTo>
                  <a:pt x="65541" y="259959"/>
                </a:lnTo>
                <a:lnTo>
                  <a:pt x="92024" y="301624"/>
                </a:lnTo>
                <a:lnTo>
                  <a:pt x="131330" y="311911"/>
                </a:lnTo>
                <a:lnTo>
                  <a:pt x="147832" y="310792"/>
                </a:lnTo>
                <a:lnTo>
                  <a:pt x="185724" y="294004"/>
                </a:lnTo>
                <a:lnTo>
                  <a:pt x="203953" y="259518"/>
                </a:lnTo>
                <a:lnTo>
                  <a:pt x="205168" y="244728"/>
                </a:lnTo>
                <a:lnTo>
                  <a:pt x="205168" y="0"/>
                </a:lnTo>
                <a:lnTo>
                  <a:pt x="269608" y="0"/>
                </a:lnTo>
                <a:lnTo>
                  <a:pt x="269608" y="249681"/>
                </a:lnTo>
                <a:lnTo>
                  <a:pt x="267260" y="276181"/>
                </a:lnTo>
                <a:lnTo>
                  <a:pt x="248482" y="320083"/>
                </a:lnTo>
                <a:lnTo>
                  <a:pt x="211716" y="351347"/>
                </a:lnTo>
                <a:lnTo>
                  <a:pt x="161600" y="367210"/>
                </a:lnTo>
                <a:lnTo>
                  <a:pt x="131825" y="369188"/>
                </a:lnTo>
                <a:lnTo>
                  <a:pt x="102036" y="367240"/>
                </a:lnTo>
                <a:lnTo>
                  <a:pt x="53282" y="351722"/>
                </a:lnTo>
                <a:lnTo>
                  <a:pt x="19304" y="321008"/>
                </a:lnTo>
                <a:lnTo>
                  <a:pt x="2145" y="276621"/>
                </a:lnTo>
                <a:lnTo>
                  <a:pt x="0" y="24942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0092" y="309879"/>
            <a:ext cx="279400" cy="367030"/>
          </a:xfrm>
          <a:custGeom>
            <a:avLst/>
            <a:gdLst/>
            <a:ahLst/>
            <a:cxnLst/>
            <a:rect l="l" t="t" r="r" b="b"/>
            <a:pathLst>
              <a:path w="279400" h="367030">
                <a:moveTo>
                  <a:pt x="100609" y="0"/>
                </a:moveTo>
                <a:lnTo>
                  <a:pt x="161100" y="6691"/>
                </a:lnTo>
                <a:lnTo>
                  <a:pt x="204308" y="26765"/>
                </a:lnTo>
                <a:lnTo>
                  <a:pt x="230232" y="60221"/>
                </a:lnTo>
                <a:lnTo>
                  <a:pt x="238874" y="107061"/>
                </a:lnTo>
                <a:lnTo>
                  <a:pt x="237681" y="122803"/>
                </a:lnTo>
                <a:lnTo>
                  <a:pt x="219798" y="165862"/>
                </a:lnTo>
                <a:lnTo>
                  <a:pt x="185594" y="196794"/>
                </a:lnTo>
                <a:lnTo>
                  <a:pt x="171716" y="203200"/>
                </a:lnTo>
                <a:lnTo>
                  <a:pt x="279019" y="366775"/>
                </a:lnTo>
                <a:lnTo>
                  <a:pt x="204673" y="366775"/>
                </a:lnTo>
                <a:lnTo>
                  <a:pt x="107784" y="216916"/>
                </a:lnTo>
                <a:lnTo>
                  <a:pt x="99750" y="216673"/>
                </a:lnTo>
                <a:lnTo>
                  <a:pt x="90258" y="216312"/>
                </a:lnTo>
                <a:lnTo>
                  <a:pt x="79309" y="215808"/>
                </a:lnTo>
                <a:lnTo>
                  <a:pt x="66903" y="215137"/>
                </a:lnTo>
                <a:lnTo>
                  <a:pt x="66903" y="366775"/>
                </a:lnTo>
                <a:lnTo>
                  <a:pt x="0" y="366775"/>
                </a:lnTo>
                <a:lnTo>
                  <a:pt x="0" y="3810"/>
                </a:lnTo>
                <a:lnTo>
                  <a:pt x="4660" y="3690"/>
                </a:lnTo>
                <a:lnTo>
                  <a:pt x="13192" y="3333"/>
                </a:lnTo>
                <a:lnTo>
                  <a:pt x="25596" y="2738"/>
                </a:lnTo>
                <a:lnTo>
                  <a:pt x="41871" y="1904"/>
                </a:lnTo>
                <a:lnTo>
                  <a:pt x="59202" y="1071"/>
                </a:lnTo>
                <a:lnTo>
                  <a:pt x="74769" y="476"/>
                </a:lnTo>
                <a:lnTo>
                  <a:pt x="88572" y="119"/>
                </a:lnTo>
                <a:lnTo>
                  <a:pt x="10060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93888" y="308736"/>
            <a:ext cx="592455" cy="368300"/>
          </a:xfrm>
          <a:custGeom>
            <a:avLst/>
            <a:gdLst/>
            <a:ahLst/>
            <a:cxnLst/>
            <a:rect l="l" t="t" r="r" b="b"/>
            <a:pathLst>
              <a:path w="592455" h="368300">
                <a:moveTo>
                  <a:pt x="418122" y="0"/>
                </a:moveTo>
                <a:lnTo>
                  <a:pt x="446443" y="0"/>
                </a:lnTo>
                <a:lnTo>
                  <a:pt x="592366" y="367919"/>
                </a:lnTo>
                <a:lnTo>
                  <a:pt x="521246" y="367919"/>
                </a:lnTo>
                <a:lnTo>
                  <a:pt x="494703" y="294386"/>
                </a:lnTo>
                <a:lnTo>
                  <a:pt x="370370" y="294386"/>
                </a:lnTo>
                <a:lnTo>
                  <a:pt x="345097" y="367919"/>
                </a:lnTo>
                <a:lnTo>
                  <a:pt x="279057" y="367919"/>
                </a:lnTo>
                <a:lnTo>
                  <a:pt x="273469" y="367919"/>
                </a:lnTo>
                <a:lnTo>
                  <a:pt x="204635" y="367919"/>
                </a:lnTo>
                <a:lnTo>
                  <a:pt x="107734" y="218059"/>
                </a:lnTo>
                <a:lnTo>
                  <a:pt x="99738" y="217816"/>
                </a:lnTo>
                <a:lnTo>
                  <a:pt x="90247" y="217455"/>
                </a:lnTo>
                <a:lnTo>
                  <a:pt x="79293" y="216951"/>
                </a:lnTo>
                <a:lnTo>
                  <a:pt x="66903" y="216281"/>
                </a:lnTo>
                <a:lnTo>
                  <a:pt x="66903" y="367919"/>
                </a:lnTo>
                <a:lnTo>
                  <a:pt x="0" y="367919"/>
                </a:lnTo>
                <a:lnTo>
                  <a:pt x="0" y="4953"/>
                </a:lnTo>
                <a:lnTo>
                  <a:pt x="4660" y="4833"/>
                </a:lnTo>
                <a:lnTo>
                  <a:pt x="13192" y="4476"/>
                </a:lnTo>
                <a:lnTo>
                  <a:pt x="25596" y="3881"/>
                </a:lnTo>
                <a:lnTo>
                  <a:pt x="41871" y="3048"/>
                </a:lnTo>
                <a:lnTo>
                  <a:pt x="59206" y="2214"/>
                </a:lnTo>
                <a:lnTo>
                  <a:pt x="74780" y="1619"/>
                </a:lnTo>
                <a:lnTo>
                  <a:pt x="88588" y="1262"/>
                </a:lnTo>
                <a:lnTo>
                  <a:pt x="100622" y="1143"/>
                </a:lnTo>
                <a:lnTo>
                  <a:pt x="161129" y="7834"/>
                </a:lnTo>
                <a:lnTo>
                  <a:pt x="204349" y="27908"/>
                </a:lnTo>
                <a:lnTo>
                  <a:pt x="230281" y="61364"/>
                </a:lnTo>
                <a:lnTo>
                  <a:pt x="238925" y="108204"/>
                </a:lnTo>
                <a:lnTo>
                  <a:pt x="237732" y="123946"/>
                </a:lnTo>
                <a:lnTo>
                  <a:pt x="219748" y="167005"/>
                </a:lnTo>
                <a:lnTo>
                  <a:pt x="185600" y="197937"/>
                </a:lnTo>
                <a:lnTo>
                  <a:pt x="171742" y="204343"/>
                </a:lnTo>
                <a:lnTo>
                  <a:pt x="275501" y="362585"/>
                </a:lnTo>
                <a:lnTo>
                  <a:pt x="418122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23516" y="307466"/>
            <a:ext cx="220345" cy="375920"/>
          </a:xfrm>
          <a:custGeom>
            <a:avLst/>
            <a:gdLst/>
            <a:ahLst/>
            <a:cxnLst/>
            <a:rect l="l" t="t" r="r" b="b"/>
            <a:pathLst>
              <a:path w="220344" h="375920">
                <a:moveTo>
                  <a:pt x="110743" y="0"/>
                </a:moveTo>
                <a:lnTo>
                  <a:pt x="140156" y="1474"/>
                </a:lnTo>
                <a:lnTo>
                  <a:pt x="165353" y="5889"/>
                </a:lnTo>
                <a:lnTo>
                  <a:pt x="186360" y="13233"/>
                </a:lnTo>
                <a:lnTo>
                  <a:pt x="203200" y="23494"/>
                </a:lnTo>
                <a:lnTo>
                  <a:pt x="183641" y="78993"/>
                </a:lnTo>
                <a:lnTo>
                  <a:pt x="166449" y="68399"/>
                </a:lnTo>
                <a:lnTo>
                  <a:pt x="148780" y="60817"/>
                </a:lnTo>
                <a:lnTo>
                  <a:pt x="130635" y="56259"/>
                </a:lnTo>
                <a:lnTo>
                  <a:pt x="112013" y="54736"/>
                </a:lnTo>
                <a:lnTo>
                  <a:pt x="101490" y="55475"/>
                </a:lnTo>
                <a:lnTo>
                  <a:pt x="68214" y="80041"/>
                </a:lnTo>
                <a:lnTo>
                  <a:pt x="65150" y="97154"/>
                </a:lnTo>
                <a:lnTo>
                  <a:pt x="69482" y="112920"/>
                </a:lnTo>
                <a:lnTo>
                  <a:pt x="82470" y="128984"/>
                </a:lnTo>
                <a:lnTo>
                  <a:pt x="104102" y="145357"/>
                </a:lnTo>
                <a:lnTo>
                  <a:pt x="134365" y="162051"/>
                </a:lnTo>
                <a:lnTo>
                  <a:pt x="151294" y="170761"/>
                </a:lnTo>
                <a:lnTo>
                  <a:pt x="165687" y="179149"/>
                </a:lnTo>
                <a:lnTo>
                  <a:pt x="201025" y="211089"/>
                </a:lnTo>
                <a:lnTo>
                  <a:pt x="217725" y="250888"/>
                </a:lnTo>
                <a:lnTo>
                  <a:pt x="219836" y="274319"/>
                </a:lnTo>
                <a:lnTo>
                  <a:pt x="217650" y="295366"/>
                </a:lnTo>
                <a:lnTo>
                  <a:pt x="200227" y="331648"/>
                </a:lnTo>
                <a:lnTo>
                  <a:pt x="166131" y="359338"/>
                </a:lnTo>
                <a:lnTo>
                  <a:pt x="119459" y="373626"/>
                </a:lnTo>
                <a:lnTo>
                  <a:pt x="91693" y="375411"/>
                </a:lnTo>
                <a:lnTo>
                  <a:pt x="66901" y="373768"/>
                </a:lnTo>
                <a:lnTo>
                  <a:pt x="43370" y="368839"/>
                </a:lnTo>
                <a:lnTo>
                  <a:pt x="21078" y="360624"/>
                </a:lnTo>
                <a:lnTo>
                  <a:pt x="0" y="349122"/>
                </a:lnTo>
                <a:lnTo>
                  <a:pt x="23748" y="291337"/>
                </a:lnTo>
                <a:lnTo>
                  <a:pt x="42800" y="303079"/>
                </a:lnTo>
                <a:lnTo>
                  <a:pt x="61674" y="311451"/>
                </a:lnTo>
                <a:lnTo>
                  <a:pt x="80381" y="316466"/>
                </a:lnTo>
                <a:lnTo>
                  <a:pt x="98932" y="318134"/>
                </a:lnTo>
                <a:lnTo>
                  <a:pt x="123696" y="315658"/>
                </a:lnTo>
                <a:lnTo>
                  <a:pt x="141398" y="308228"/>
                </a:lnTo>
                <a:lnTo>
                  <a:pt x="152028" y="295846"/>
                </a:lnTo>
                <a:lnTo>
                  <a:pt x="155575" y="278510"/>
                </a:lnTo>
                <a:lnTo>
                  <a:pt x="154741" y="269295"/>
                </a:lnTo>
                <a:lnTo>
                  <a:pt x="133788" y="234360"/>
                </a:lnTo>
                <a:lnTo>
                  <a:pt x="87121" y="205231"/>
                </a:lnTo>
                <a:lnTo>
                  <a:pt x="67954" y="195228"/>
                </a:lnTo>
                <a:lnTo>
                  <a:pt x="52181" y="186166"/>
                </a:lnTo>
                <a:lnTo>
                  <a:pt x="18018" y="156035"/>
                </a:lnTo>
                <a:lnTo>
                  <a:pt x="2682" y="119173"/>
                </a:lnTo>
                <a:lnTo>
                  <a:pt x="761" y="97662"/>
                </a:lnTo>
                <a:lnTo>
                  <a:pt x="2690" y="77442"/>
                </a:lnTo>
                <a:lnTo>
                  <a:pt x="18121" y="42477"/>
                </a:lnTo>
                <a:lnTo>
                  <a:pt x="48146" y="15591"/>
                </a:lnTo>
                <a:lnTo>
                  <a:pt x="87719" y="1736"/>
                </a:lnTo>
                <a:lnTo>
                  <a:pt x="11074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0092" y="918336"/>
            <a:ext cx="2015528" cy="372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8471" y="1029335"/>
            <a:ext cx="87630" cy="133985"/>
          </a:xfrm>
          <a:custGeom>
            <a:avLst/>
            <a:gdLst/>
            <a:ahLst/>
            <a:cxnLst/>
            <a:rect l="l" t="t" r="r" b="b"/>
            <a:pathLst>
              <a:path w="87630" h="133984">
                <a:moveTo>
                  <a:pt x="43611" y="0"/>
                </a:moveTo>
                <a:lnTo>
                  <a:pt x="0" y="133985"/>
                </a:lnTo>
                <a:lnTo>
                  <a:pt x="87223" y="133985"/>
                </a:lnTo>
                <a:lnTo>
                  <a:pt x="4361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3630" y="977138"/>
            <a:ext cx="112293" cy="1209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47748" y="976883"/>
            <a:ext cx="106933" cy="1055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91207" y="923289"/>
            <a:ext cx="264795" cy="368300"/>
          </a:xfrm>
          <a:custGeom>
            <a:avLst/>
            <a:gdLst/>
            <a:ahLst/>
            <a:cxnLst/>
            <a:rect l="l" t="t" r="r" b="b"/>
            <a:pathLst>
              <a:path w="264794" h="368300">
                <a:moveTo>
                  <a:pt x="0" y="0"/>
                </a:moveTo>
                <a:lnTo>
                  <a:pt x="30987" y="0"/>
                </a:lnTo>
                <a:lnTo>
                  <a:pt x="202437" y="218948"/>
                </a:lnTo>
                <a:lnTo>
                  <a:pt x="202437" y="0"/>
                </a:lnTo>
                <a:lnTo>
                  <a:pt x="264413" y="0"/>
                </a:lnTo>
                <a:lnTo>
                  <a:pt x="264413" y="367919"/>
                </a:lnTo>
                <a:lnTo>
                  <a:pt x="238125" y="367919"/>
                </a:lnTo>
                <a:lnTo>
                  <a:pt x="61849" y="138175"/>
                </a:lnTo>
                <a:lnTo>
                  <a:pt x="61849" y="363220"/>
                </a:lnTo>
                <a:lnTo>
                  <a:pt x="0" y="3632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93798" y="923289"/>
            <a:ext cx="231775" cy="363220"/>
          </a:xfrm>
          <a:custGeom>
            <a:avLst/>
            <a:gdLst/>
            <a:ahLst/>
            <a:cxnLst/>
            <a:rect l="l" t="t" r="r" b="b"/>
            <a:pathLst>
              <a:path w="231775" h="363219">
                <a:moveTo>
                  <a:pt x="0" y="0"/>
                </a:moveTo>
                <a:lnTo>
                  <a:pt x="231648" y="0"/>
                </a:lnTo>
                <a:lnTo>
                  <a:pt x="231648" y="57150"/>
                </a:lnTo>
                <a:lnTo>
                  <a:pt x="64388" y="57150"/>
                </a:lnTo>
                <a:lnTo>
                  <a:pt x="64388" y="142239"/>
                </a:lnTo>
                <a:lnTo>
                  <a:pt x="184276" y="142239"/>
                </a:lnTo>
                <a:lnTo>
                  <a:pt x="184276" y="196976"/>
                </a:lnTo>
                <a:lnTo>
                  <a:pt x="64388" y="196976"/>
                </a:lnTo>
                <a:lnTo>
                  <a:pt x="64388" y="305688"/>
                </a:lnTo>
                <a:lnTo>
                  <a:pt x="228981" y="305688"/>
                </a:lnTo>
                <a:lnTo>
                  <a:pt x="228981" y="362965"/>
                </a:lnTo>
                <a:lnTo>
                  <a:pt x="0" y="36296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50644" y="923289"/>
            <a:ext cx="300990" cy="363220"/>
          </a:xfrm>
          <a:custGeom>
            <a:avLst/>
            <a:gdLst/>
            <a:ahLst/>
            <a:cxnLst/>
            <a:rect l="l" t="t" r="r" b="b"/>
            <a:pathLst>
              <a:path w="300989" h="363219">
                <a:moveTo>
                  <a:pt x="0" y="0"/>
                </a:moveTo>
                <a:lnTo>
                  <a:pt x="300609" y="0"/>
                </a:lnTo>
                <a:lnTo>
                  <a:pt x="300609" y="57150"/>
                </a:lnTo>
                <a:lnTo>
                  <a:pt x="179959" y="57150"/>
                </a:lnTo>
                <a:lnTo>
                  <a:pt x="179959" y="362965"/>
                </a:lnTo>
                <a:lnTo>
                  <a:pt x="115443" y="362965"/>
                </a:lnTo>
                <a:lnTo>
                  <a:pt x="115443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9749" y="923289"/>
            <a:ext cx="300990" cy="363220"/>
          </a:xfrm>
          <a:custGeom>
            <a:avLst/>
            <a:gdLst/>
            <a:ahLst/>
            <a:cxnLst/>
            <a:rect l="l" t="t" r="r" b="b"/>
            <a:pathLst>
              <a:path w="300990" h="363219">
                <a:moveTo>
                  <a:pt x="0" y="0"/>
                </a:moveTo>
                <a:lnTo>
                  <a:pt x="300609" y="0"/>
                </a:lnTo>
                <a:lnTo>
                  <a:pt x="300609" y="57150"/>
                </a:lnTo>
                <a:lnTo>
                  <a:pt x="179908" y="57150"/>
                </a:lnTo>
                <a:lnTo>
                  <a:pt x="179908" y="362965"/>
                </a:lnTo>
                <a:lnTo>
                  <a:pt x="115481" y="362965"/>
                </a:lnTo>
                <a:lnTo>
                  <a:pt x="115481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0092" y="920750"/>
            <a:ext cx="241300" cy="365760"/>
          </a:xfrm>
          <a:custGeom>
            <a:avLst/>
            <a:gdLst/>
            <a:ahLst/>
            <a:cxnLst/>
            <a:rect l="l" t="t" r="r" b="b"/>
            <a:pathLst>
              <a:path w="241300" h="365759">
                <a:moveTo>
                  <a:pt x="75323" y="0"/>
                </a:moveTo>
                <a:lnTo>
                  <a:pt x="115431" y="1645"/>
                </a:lnTo>
                <a:lnTo>
                  <a:pt x="178315" y="14841"/>
                </a:lnTo>
                <a:lnTo>
                  <a:pt x="218486" y="41437"/>
                </a:lnTo>
                <a:lnTo>
                  <a:pt x="238369" y="82673"/>
                </a:lnTo>
                <a:lnTo>
                  <a:pt x="240855" y="108838"/>
                </a:lnTo>
                <a:lnTo>
                  <a:pt x="234968" y="153765"/>
                </a:lnTo>
                <a:lnTo>
                  <a:pt x="217305" y="188718"/>
                </a:lnTo>
                <a:lnTo>
                  <a:pt x="187867" y="213693"/>
                </a:lnTo>
                <a:lnTo>
                  <a:pt x="146653" y="228682"/>
                </a:lnTo>
                <a:lnTo>
                  <a:pt x="93662" y="233679"/>
                </a:lnTo>
                <a:lnTo>
                  <a:pt x="87747" y="233562"/>
                </a:lnTo>
                <a:lnTo>
                  <a:pt x="80902" y="233219"/>
                </a:lnTo>
                <a:lnTo>
                  <a:pt x="73127" y="232662"/>
                </a:lnTo>
                <a:lnTo>
                  <a:pt x="64427" y="231901"/>
                </a:lnTo>
                <a:lnTo>
                  <a:pt x="64427" y="365505"/>
                </a:lnTo>
                <a:lnTo>
                  <a:pt x="0" y="365505"/>
                </a:lnTo>
                <a:lnTo>
                  <a:pt x="0" y="2666"/>
                </a:lnTo>
                <a:lnTo>
                  <a:pt x="28867" y="1500"/>
                </a:lnTo>
                <a:lnTo>
                  <a:pt x="51044" y="666"/>
                </a:lnTo>
                <a:lnTo>
                  <a:pt x="66529" y="166"/>
                </a:lnTo>
                <a:lnTo>
                  <a:pt x="7532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81835" y="919480"/>
            <a:ext cx="279400" cy="367030"/>
          </a:xfrm>
          <a:custGeom>
            <a:avLst/>
            <a:gdLst/>
            <a:ahLst/>
            <a:cxnLst/>
            <a:rect l="l" t="t" r="r" b="b"/>
            <a:pathLst>
              <a:path w="279400" h="367030">
                <a:moveTo>
                  <a:pt x="100583" y="0"/>
                </a:moveTo>
                <a:lnTo>
                  <a:pt x="161091" y="6691"/>
                </a:lnTo>
                <a:lnTo>
                  <a:pt x="204311" y="26765"/>
                </a:lnTo>
                <a:lnTo>
                  <a:pt x="230243" y="60221"/>
                </a:lnTo>
                <a:lnTo>
                  <a:pt x="238887" y="107061"/>
                </a:lnTo>
                <a:lnTo>
                  <a:pt x="237694" y="122803"/>
                </a:lnTo>
                <a:lnTo>
                  <a:pt x="219709" y="165862"/>
                </a:lnTo>
                <a:lnTo>
                  <a:pt x="185562" y="196794"/>
                </a:lnTo>
                <a:lnTo>
                  <a:pt x="171703" y="203200"/>
                </a:lnTo>
                <a:lnTo>
                  <a:pt x="279019" y="366775"/>
                </a:lnTo>
                <a:lnTo>
                  <a:pt x="204596" y="366775"/>
                </a:lnTo>
                <a:lnTo>
                  <a:pt x="107695" y="216916"/>
                </a:lnTo>
                <a:lnTo>
                  <a:pt x="99698" y="216673"/>
                </a:lnTo>
                <a:lnTo>
                  <a:pt x="90201" y="216312"/>
                </a:lnTo>
                <a:lnTo>
                  <a:pt x="79228" y="215808"/>
                </a:lnTo>
                <a:lnTo>
                  <a:pt x="66801" y="215137"/>
                </a:lnTo>
                <a:lnTo>
                  <a:pt x="66801" y="366775"/>
                </a:lnTo>
                <a:lnTo>
                  <a:pt x="0" y="366775"/>
                </a:lnTo>
                <a:lnTo>
                  <a:pt x="0" y="3810"/>
                </a:lnTo>
                <a:lnTo>
                  <a:pt x="4617" y="3690"/>
                </a:lnTo>
                <a:lnTo>
                  <a:pt x="13128" y="3333"/>
                </a:lnTo>
                <a:lnTo>
                  <a:pt x="25521" y="2738"/>
                </a:lnTo>
                <a:lnTo>
                  <a:pt x="41782" y="1905"/>
                </a:lnTo>
                <a:lnTo>
                  <a:pt x="59168" y="1071"/>
                </a:lnTo>
                <a:lnTo>
                  <a:pt x="74755" y="476"/>
                </a:lnTo>
                <a:lnTo>
                  <a:pt x="88556" y="119"/>
                </a:lnTo>
                <a:lnTo>
                  <a:pt x="10058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3244" y="918336"/>
            <a:ext cx="319405" cy="368300"/>
          </a:xfrm>
          <a:custGeom>
            <a:avLst/>
            <a:gdLst/>
            <a:ahLst/>
            <a:cxnLst/>
            <a:rect l="l" t="t" r="r" b="b"/>
            <a:pathLst>
              <a:path w="319405" h="368300">
                <a:moveTo>
                  <a:pt x="144703" y="0"/>
                </a:moveTo>
                <a:lnTo>
                  <a:pt x="172961" y="0"/>
                </a:lnTo>
                <a:lnTo>
                  <a:pt x="318909" y="367918"/>
                </a:lnTo>
                <a:lnTo>
                  <a:pt x="247789" y="367918"/>
                </a:lnTo>
                <a:lnTo>
                  <a:pt x="221284" y="294386"/>
                </a:lnTo>
                <a:lnTo>
                  <a:pt x="96888" y="294386"/>
                </a:lnTo>
                <a:lnTo>
                  <a:pt x="71602" y="367918"/>
                </a:lnTo>
                <a:lnTo>
                  <a:pt x="0" y="367918"/>
                </a:lnTo>
                <a:lnTo>
                  <a:pt x="144703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35940" y="2156586"/>
            <a:ext cx="7006590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30" dirty="0">
                <a:latin typeface="Trebuchet MS"/>
                <a:cs typeface="Trebuchet MS"/>
              </a:rPr>
              <a:t>Pattern </a:t>
            </a:r>
            <a:r>
              <a:rPr sz="2800" spc="-5" dirty="0">
                <a:latin typeface="Trebuchet MS"/>
                <a:cs typeface="Trebuchet MS"/>
              </a:rPr>
              <a:t>of rural </a:t>
            </a:r>
            <a:r>
              <a:rPr sz="2800" spc="-10" dirty="0">
                <a:latin typeface="Trebuchet MS"/>
                <a:cs typeface="Trebuchet MS"/>
              </a:rPr>
              <a:t>settlement </a:t>
            </a:r>
            <a:r>
              <a:rPr sz="2800" spc="-5" dirty="0">
                <a:latin typeface="Trebuchet MS"/>
                <a:cs typeface="Trebuchet MS"/>
              </a:rPr>
              <a:t>is </a:t>
            </a:r>
            <a:r>
              <a:rPr sz="2800" spc="-10" dirty="0">
                <a:latin typeface="Trebuchet MS"/>
                <a:cs typeface="Trebuchet MS"/>
              </a:rPr>
              <a:t>defined as  the relationship between </a:t>
            </a:r>
            <a:r>
              <a:rPr sz="2800" spc="-5" dirty="0">
                <a:latin typeface="Trebuchet MS"/>
                <a:cs typeface="Trebuchet MS"/>
              </a:rPr>
              <a:t>one </a:t>
            </a:r>
            <a:r>
              <a:rPr sz="2800" spc="-10" dirty="0">
                <a:latin typeface="Trebuchet MS"/>
                <a:cs typeface="Trebuchet MS"/>
              </a:rPr>
              <a:t>house </a:t>
            </a:r>
            <a:r>
              <a:rPr sz="2800" spc="-5" dirty="0">
                <a:latin typeface="Trebuchet MS"/>
                <a:cs typeface="Trebuchet MS"/>
              </a:rPr>
              <a:t>or  </a:t>
            </a:r>
            <a:r>
              <a:rPr sz="2800" spc="-10" dirty="0">
                <a:latin typeface="Trebuchet MS"/>
                <a:cs typeface="Trebuchet MS"/>
              </a:rPr>
              <a:t>building </a:t>
            </a:r>
            <a:r>
              <a:rPr sz="2800" spc="-5" dirty="0">
                <a:latin typeface="Trebuchet MS"/>
                <a:cs typeface="Trebuchet MS"/>
              </a:rPr>
              <a:t>to an </a:t>
            </a:r>
            <a:r>
              <a:rPr sz="2800" spc="-10" dirty="0">
                <a:latin typeface="Trebuchet MS"/>
                <a:cs typeface="Trebuchet MS"/>
              </a:rPr>
              <a:t>another </a:t>
            </a:r>
            <a:r>
              <a:rPr sz="2800" spc="-5" dirty="0">
                <a:latin typeface="Trebuchet MS"/>
                <a:cs typeface="Trebuchet MS"/>
              </a:rPr>
              <a:t>it </a:t>
            </a:r>
            <a:r>
              <a:rPr sz="2800" spc="-10" dirty="0">
                <a:latin typeface="Trebuchet MS"/>
                <a:cs typeface="Trebuchet MS"/>
              </a:rPr>
              <a:t>can </a:t>
            </a:r>
            <a:r>
              <a:rPr sz="2800" spc="-5" dirty="0">
                <a:latin typeface="Trebuchet MS"/>
                <a:cs typeface="Trebuchet MS"/>
              </a:rPr>
              <a:t>be </a:t>
            </a:r>
            <a:r>
              <a:rPr sz="2800" spc="-10" dirty="0">
                <a:latin typeface="Trebuchet MS"/>
                <a:cs typeface="Trebuchet MS"/>
              </a:rPr>
              <a:t>identified  </a:t>
            </a:r>
            <a:r>
              <a:rPr sz="2800" spc="-5" dirty="0">
                <a:latin typeface="Trebuchet MS"/>
                <a:cs typeface="Trebuchet MS"/>
              </a:rPr>
              <a:t>by reading </a:t>
            </a:r>
            <a:r>
              <a:rPr sz="2800" spc="-10" dirty="0">
                <a:latin typeface="Trebuchet MS"/>
                <a:cs typeface="Trebuchet MS"/>
              </a:rPr>
              <a:t>and </a:t>
            </a:r>
            <a:r>
              <a:rPr sz="2800" spc="-5" dirty="0">
                <a:latin typeface="Trebuchet MS"/>
                <a:cs typeface="Trebuchet MS"/>
              </a:rPr>
              <a:t>observing a local </a:t>
            </a:r>
            <a:r>
              <a:rPr sz="2800" spc="-10" dirty="0">
                <a:latin typeface="Trebuchet MS"/>
                <a:cs typeface="Trebuchet MS"/>
              </a:rPr>
              <a:t>scale  map the pattern </a:t>
            </a:r>
            <a:r>
              <a:rPr sz="2800" spc="-5" dirty="0">
                <a:latin typeface="Trebuchet MS"/>
                <a:cs typeface="Trebuchet MS"/>
              </a:rPr>
              <a:t>of settlement </a:t>
            </a:r>
            <a:r>
              <a:rPr sz="2800" spc="-10" dirty="0">
                <a:latin typeface="Trebuchet MS"/>
                <a:cs typeface="Trebuchet MS"/>
              </a:rPr>
              <a:t>deals with  compact and </a:t>
            </a:r>
            <a:r>
              <a:rPr sz="2800" spc="-5" dirty="0">
                <a:latin typeface="Trebuchet MS"/>
                <a:cs typeface="Trebuchet MS"/>
              </a:rPr>
              <a:t>semi </a:t>
            </a:r>
            <a:r>
              <a:rPr sz="2800" spc="-10" dirty="0">
                <a:latin typeface="Trebuchet MS"/>
                <a:cs typeface="Trebuchet MS"/>
              </a:rPr>
              <a:t>compact </a:t>
            </a:r>
            <a:r>
              <a:rPr sz="2800" spc="-5" dirty="0">
                <a:latin typeface="Trebuchet MS"/>
                <a:cs typeface="Trebuchet MS"/>
              </a:rPr>
              <a:t>only </a:t>
            </a:r>
            <a:r>
              <a:rPr sz="2800" spc="-10" dirty="0">
                <a:latin typeface="Trebuchet MS"/>
                <a:cs typeface="Trebuchet MS"/>
              </a:rPr>
              <a:t>as  dispersed has </a:t>
            </a:r>
            <a:r>
              <a:rPr sz="2800" spc="-5" dirty="0">
                <a:latin typeface="Trebuchet MS"/>
                <a:cs typeface="Trebuchet MS"/>
              </a:rPr>
              <a:t>its own</a:t>
            </a:r>
            <a:r>
              <a:rPr sz="2800" spc="4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shape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125"/>
            <a:ext cx="1952929" cy="357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9822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16" y="0"/>
                </a:moveTo>
                <a:lnTo>
                  <a:pt x="0" y="127635"/>
                </a:lnTo>
                <a:lnTo>
                  <a:pt x="83032" y="127635"/>
                </a:lnTo>
                <a:lnTo>
                  <a:pt x="4151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65654" y="1057275"/>
            <a:ext cx="101853" cy="100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9292" y="1053719"/>
            <a:ext cx="176402" cy="250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5630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2" y="54482"/>
                </a:lnTo>
                <a:lnTo>
                  <a:pt x="171322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302" y="1006221"/>
            <a:ext cx="227965" cy="346075"/>
          </a:xfrm>
          <a:custGeom>
            <a:avLst/>
            <a:gdLst/>
            <a:ahLst/>
            <a:cxnLst/>
            <a:rect l="l" t="t" r="r" b="b"/>
            <a:pathLst>
              <a:path w="227965" h="346075">
                <a:moveTo>
                  <a:pt x="0" y="0"/>
                </a:moveTo>
                <a:lnTo>
                  <a:pt x="227634" y="0"/>
                </a:lnTo>
                <a:lnTo>
                  <a:pt x="227634" y="54482"/>
                </a:lnTo>
                <a:lnTo>
                  <a:pt x="61328" y="54482"/>
                </a:lnTo>
                <a:lnTo>
                  <a:pt x="61328" y="135381"/>
                </a:lnTo>
                <a:lnTo>
                  <a:pt x="182816" y="135381"/>
                </a:lnTo>
                <a:lnTo>
                  <a:pt x="182816" y="187578"/>
                </a:lnTo>
                <a:lnTo>
                  <a:pt x="61328" y="187578"/>
                </a:lnTo>
                <a:lnTo>
                  <a:pt x="61328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02917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4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30" y="101854"/>
                </a:lnTo>
                <a:lnTo>
                  <a:pt x="226188" y="116855"/>
                </a:lnTo>
                <a:lnTo>
                  <a:pt x="209169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8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0133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5" h="350519">
                <a:moveTo>
                  <a:pt x="137756" y="0"/>
                </a:moveTo>
                <a:lnTo>
                  <a:pt x="164655" y="0"/>
                </a:lnTo>
                <a:lnTo>
                  <a:pt x="303593" y="350265"/>
                </a:lnTo>
                <a:lnTo>
                  <a:pt x="235889" y="350265"/>
                </a:lnTo>
                <a:lnTo>
                  <a:pt x="210654" y="280162"/>
                </a:lnTo>
                <a:lnTo>
                  <a:pt x="92227" y="280162"/>
                </a:lnTo>
                <a:lnTo>
                  <a:pt x="68173" y="350265"/>
                </a:lnTo>
                <a:lnTo>
                  <a:pt x="0" y="350265"/>
                </a:lnTo>
                <a:lnTo>
                  <a:pt x="137756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2063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3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2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4148" y="1000252"/>
            <a:ext cx="262890" cy="357505"/>
          </a:xfrm>
          <a:custGeom>
            <a:avLst/>
            <a:gdLst/>
            <a:ahLst/>
            <a:cxnLst/>
            <a:rect l="l" t="t" r="r" b="b"/>
            <a:pathLst>
              <a:path w="262890" h="357505">
                <a:moveTo>
                  <a:pt x="158280" y="0"/>
                </a:moveTo>
                <a:lnTo>
                  <a:pt x="186507" y="1524"/>
                </a:lnTo>
                <a:lnTo>
                  <a:pt x="211742" y="6096"/>
                </a:lnTo>
                <a:lnTo>
                  <a:pt x="233998" y="13716"/>
                </a:lnTo>
                <a:lnTo>
                  <a:pt x="253288" y="24384"/>
                </a:lnTo>
                <a:lnTo>
                  <a:pt x="228142" y="75057"/>
                </a:lnTo>
                <a:lnTo>
                  <a:pt x="216305" y="66075"/>
                </a:lnTo>
                <a:lnTo>
                  <a:pt x="201355" y="59689"/>
                </a:lnTo>
                <a:lnTo>
                  <a:pt x="183276" y="55876"/>
                </a:lnTo>
                <a:lnTo>
                  <a:pt x="162052" y="54610"/>
                </a:lnTo>
                <a:lnTo>
                  <a:pt x="141442" y="56872"/>
                </a:lnTo>
                <a:lnTo>
                  <a:pt x="106061" y="74969"/>
                </a:lnTo>
                <a:lnTo>
                  <a:pt x="79212" y="110095"/>
                </a:lnTo>
                <a:lnTo>
                  <a:pt x="65414" y="155866"/>
                </a:lnTo>
                <a:lnTo>
                  <a:pt x="63690" y="182372"/>
                </a:lnTo>
                <a:lnTo>
                  <a:pt x="65290" y="208661"/>
                </a:lnTo>
                <a:lnTo>
                  <a:pt x="78086" y="252666"/>
                </a:lnTo>
                <a:lnTo>
                  <a:pt x="103149" y="284624"/>
                </a:lnTo>
                <a:lnTo>
                  <a:pt x="157581" y="302895"/>
                </a:lnTo>
                <a:lnTo>
                  <a:pt x="180678" y="300724"/>
                </a:lnTo>
                <a:lnTo>
                  <a:pt x="201098" y="294195"/>
                </a:lnTo>
                <a:lnTo>
                  <a:pt x="218860" y="283285"/>
                </a:lnTo>
                <a:lnTo>
                  <a:pt x="233984" y="267970"/>
                </a:lnTo>
                <a:lnTo>
                  <a:pt x="262559" y="317626"/>
                </a:lnTo>
                <a:lnTo>
                  <a:pt x="241607" y="335035"/>
                </a:lnTo>
                <a:lnTo>
                  <a:pt x="216288" y="347456"/>
                </a:lnTo>
                <a:lnTo>
                  <a:pt x="186619" y="354899"/>
                </a:lnTo>
                <a:lnTo>
                  <a:pt x="152615" y="357377"/>
                </a:lnTo>
                <a:lnTo>
                  <a:pt x="118430" y="354401"/>
                </a:lnTo>
                <a:lnTo>
                  <a:pt x="62176" y="330588"/>
                </a:lnTo>
                <a:lnTo>
                  <a:pt x="22556" y="283773"/>
                </a:lnTo>
                <a:lnTo>
                  <a:pt x="2505" y="218813"/>
                </a:lnTo>
                <a:lnTo>
                  <a:pt x="0" y="179832"/>
                </a:lnTo>
                <a:lnTo>
                  <a:pt x="2778" y="143037"/>
                </a:lnTo>
                <a:lnTo>
                  <a:pt x="25010" y="78926"/>
                </a:lnTo>
                <a:lnTo>
                  <a:pt x="68250" y="29039"/>
                </a:lnTo>
                <a:lnTo>
                  <a:pt x="125162" y="3234"/>
                </a:lnTo>
                <a:lnTo>
                  <a:pt x="15828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46554" y="1000125"/>
            <a:ext cx="302260" cy="357505"/>
          </a:xfrm>
          <a:custGeom>
            <a:avLst/>
            <a:gdLst/>
            <a:ahLst/>
            <a:cxnLst/>
            <a:rect l="l" t="t" r="r" b="b"/>
            <a:pathLst>
              <a:path w="302260" h="357505">
                <a:moveTo>
                  <a:pt x="148589" y="0"/>
                </a:moveTo>
                <a:lnTo>
                  <a:pt x="214312" y="11541"/>
                </a:lnTo>
                <a:lnTo>
                  <a:pt x="262508" y="46227"/>
                </a:lnTo>
                <a:lnTo>
                  <a:pt x="292052" y="101726"/>
                </a:lnTo>
                <a:lnTo>
                  <a:pt x="301878" y="175895"/>
                </a:lnTo>
                <a:lnTo>
                  <a:pt x="299307" y="215542"/>
                </a:lnTo>
                <a:lnTo>
                  <a:pt x="278733" y="281836"/>
                </a:lnTo>
                <a:lnTo>
                  <a:pt x="237992" y="329965"/>
                </a:lnTo>
                <a:lnTo>
                  <a:pt x="179560" y="354453"/>
                </a:lnTo>
                <a:lnTo>
                  <a:pt x="143890" y="357504"/>
                </a:lnTo>
                <a:lnTo>
                  <a:pt x="111075" y="354478"/>
                </a:lnTo>
                <a:lnTo>
                  <a:pt x="57683" y="330233"/>
                </a:lnTo>
                <a:lnTo>
                  <a:pt x="20841" y="282461"/>
                </a:lnTo>
                <a:lnTo>
                  <a:pt x="2311" y="215925"/>
                </a:lnTo>
                <a:lnTo>
                  <a:pt x="0" y="175895"/>
                </a:lnTo>
                <a:lnTo>
                  <a:pt x="2524" y="140440"/>
                </a:lnTo>
                <a:lnTo>
                  <a:pt x="22717" y="78007"/>
                </a:lnTo>
                <a:lnTo>
                  <a:pt x="62347" y="28717"/>
                </a:lnTo>
                <a:lnTo>
                  <a:pt x="116413" y="3190"/>
                </a:lnTo>
                <a:lnTo>
                  <a:pt x="148589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5940" y="1632331"/>
            <a:ext cx="6819900" cy="2708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25" dirty="0">
                <a:latin typeface="Trebuchet MS"/>
                <a:cs typeface="Trebuchet MS"/>
              </a:rPr>
              <a:t>Kind </a:t>
            </a:r>
            <a:r>
              <a:rPr sz="2600" spc="-5" dirty="0">
                <a:latin typeface="Trebuchet MS"/>
                <a:cs typeface="Trebuchet MS"/>
              </a:rPr>
              <a:t>of resource </a:t>
            </a:r>
            <a:r>
              <a:rPr sz="2600" dirty="0">
                <a:latin typeface="Trebuchet MS"/>
                <a:cs typeface="Trebuchet MS"/>
              </a:rPr>
              <a:t>found </a:t>
            </a:r>
            <a:r>
              <a:rPr sz="2600" spc="-5" dirty="0">
                <a:latin typeface="Trebuchet MS"/>
                <a:cs typeface="Trebuchet MS"/>
              </a:rPr>
              <a:t>in the</a:t>
            </a:r>
            <a:r>
              <a:rPr sz="2600" spc="2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area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B03E9A"/>
              </a:buClr>
              <a:buFont typeface="Wingdings 2"/>
              <a:buChar char=""/>
            </a:pPr>
            <a:endParaRPr sz="375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20" dirty="0">
                <a:latin typeface="Trebuchet MS"/>
                <a:cs typeface="Trebuchet MS"/>
              </a:rPr>
              <a:t>Transportation </a:t>
            </a:r>
            <a:r>
              <a:rPr sz="2600" spc="-5" dirty="0">
                <a:latin typeface="Trebuchet MS"/>
                <a:cs typeface="Trebuchet MS"/>
              </a:rPr>
              <a:t>methods available at time </a:t>
            </a:r>
            <a:r>
              <a:rPr sz="2600" dirty="0">
                <a:latin typeface="Trebuchet MS"/>
                <a:cs typeface="Trebuchet MS"/>
              </a:rPr>
              <a:t>of  settlement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B03E9A"/>
              </a:buClr>
              <a:buFont typeface="Wingdings 2"/>
              <a:buChar char=""/>
            </a:pPr>
            <a:endParaRPr sz="375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B03E9A"/>
              </a:buClr>
              <a:buSzPct val="73076"/>
              <a:buFont typeface="Wingdings 2"/>
              <a:buChar char=""/>
              <a:tabLst>
                <a:tab pos="287020" algn="l"/>
              </a:tabLst>
            </a:pPr>
            <a:r>
              <a:rPr sz="2600" spc="-30" dirty="0">
                <a:latin typeface="Trebuchet MS"/>
                <a:cs typeface="Trebuchet MS"/>
              </a:rPr>
              <a:t>Role </a:t>
            </a:r>
            <a:r>
              <a:rPr sz="2600" spc="-5" dirty="0">
                <a:latin typeface="Trebuchet MS"/>
                <a:cs typeface="Trebuchet MS"/>
              </a:rPr>
              <a:t>played by Government</a:t>
            </a:r>
            <a:r>
              <a:rPr sz="2600" spc="15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policy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302" y="1000252"/>
            <a:ext cx="6583857" cy="357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24119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5" h="127634">
                <a:moveTo>
                  <a:pt x="41528" y="0"/>
                </a:moveTo>
                <a:lnTo>
                  <a:pt x="0" y="127635"/>
                </a:lnTo>
                <a:lnTo>
                  <a:pt x="83057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2763" y="1107186"/>
            <a:ext cx="83185" cy="127635"/>
          </a:xfrm>
          <a:custGeom>
            <a:avLst/>
            <a:gdLst/>
            <a:ahLst/>
            <a:cxnLst/>
            <a:rect l="l" t="t" r="r" b="b"/>
            <a:pathLst>
              <a:path w="83184" h="127634">
                <a:moveTo>
                  <a:pt x="41528" y="0"/>
                </a:moveTo>
                <a:lnTo>
                  <a:pt x="0" y="127635"/>
                </a:lnTo>
                <a:lnTo>
                  <a:pt x="83058" y="127635"/>
                </a:lnTo>
                <a:lnTo>
                  <a:pt x="41528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60721" y="1057402"/>
            <a:ext cx="106933" cy="115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4419" y="1057275"/>
            <a:ext cx="101841" cy="100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37655" y="1057275"/>
            <a:ext cx="101854" cy="100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103" y="1057275"/>
            <a:ext cx="101803" cy="100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70572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8" y="208533"/>
                </a:lnTo>
                <a:lnTo>
                  <a:pt x="192658" y="0"/>
                </a:lnTo>
                <a:lnTo>
                  <a:pt x="251586" y="0"/>
                </a:lnTo>
                <a:lnTo>
                  <a:pt x="251586" y="350265"/>
                </a:lnTo>
                <a:lnTo>
                  <a:pt x="226695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00596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74207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82"/>
                </a:lnTo>
                <a:lnTo>
                  <a:pt x="171322" y="54482"/>
                </a:lnTo>
                <a:lnTo>
                  <a:pt x="171322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78551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2" y="345566"/>
                </a:lnTo>
                <a:lnTo>
                  <a:pt x="109982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36719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0" y="0"/>
                </a:lnTo>
                <a:lnTo>
                  <a:pt x="286130" y="54482"/>
                </a:lnTo>
                <a:lnTo>
                  <a:pt x="171322" y="54482"/>
                </a:lnTo>
                <a:lnTo>
                  <a:pt x="171322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44365" y="1006221"/>
            <a:ext cx="252095" cy="350520"/>
          </a:xfrm>
          <a:custGeom>
            <a:avLst/>
            <a:gdLst/>
            <a:ahLst/>
            <a:cxnLst/>
            <a:rect l="l" t="t" r="r" b="b"/>
            <a:pathLst>
              <a:path w="252095" h="350519">
                <a:moveTo>
                  <a:pt x="0" y="0"/>
                </a:moveTo>
                <a:lnTo>
                  <a:pt x="29463" y="0"/>
                </a:lnTo>
                <a:lnTo>
                  <a:pt x="192659" y="208533"/>
                </a:lnTo>
                <a:lnTo>
                  <a:pt x="192659" y="0"/>
                </a:lnTo>
                <a:lnTo>
                  <a:pt x="251587" y="0"/>
                </a:lnTo>
                <a:lnTo>
                  <a:pt x="251587" y="350265"/>
                </a:lnTo>
                <a:lnTo>
                  <a:pt x="226695" y="350265"/>
                </a:lnTo>
                <a:lnTo>
                  <a:pt x="58927" y="131571"/>
                </a:lnTo>
                <a:lnTo>
                  <a:pt x="58927" y="345820"/>
                </a:lnTo>
                <a:lnTo>
                  <a:pt x="0" y="3458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70045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1" y="0"/>
                </a:lnTo>
                <a:lnTo>
                  <a:pt x="220471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79646" y="1006221"/>
            <a:ext cx="353060" cy="350520"/>
          </a:xfrm>
          <a:custGeom>
            <a:avLst/>
            <a:gdLst/>
            <a:ahLst/>
            <a:cxnLst/>
            <a:rect l="l" t="t" r="r" b="b"/>
            <a:pathLst>
              <a:path w="353060" h="350519">
                <a:moveTo>
                  <a:pt x="69595" y="0"/>
                </a:moveTo>
                <a:lnTo>
                  <a:pt x="102107" y="0"/>
                </a:lnTo>
                <a:lnTo>
                  <a:pt x="176911" y="232790"/>
                </a:lnTo>
                <a:lnTo>
                  <a:pt x="250062" y="0"/>
                </a:lnTo>
                <a:lnTo>
                  <a:pt x="282320" y="0"/>
                </a:lnTo>
                <a:lnTo>
                  <a:pt x="352932" y="345820"/>
                </a:lnTo>
                <a:lnTo>
                  <a:pt x="293497" y="345820"/>
                </a:lnTo>
                <a:lnTo>
                  <a:pt x="257555" y="159384"/>
                </a:lnTo>
                <a:lnTo>
                  <a:pt x="188087" y="350265"/>
                </a:lnTo>
                <a:lnTo>
                  <a:pt x="166115" y="350265"/>
                </a:lnTo>
                <a:lnTo>
                  <a:pt x="96519" y="159384"/>
                </a:lnTo>
                <a:lnTo>
                  <a:pt x="59181" y="345820"/>
                </a:lnTo>
                <a:lnTo>
                  <a:pt x="0" y="345820"/>
                </a:lnTo>
                <a:lnTo>
                  <a:pt x="695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36060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79" h="346075">
                <a:moveTo>
                  <a:pt x="0" y="0"/>
                </a:moveTo>
                <a:lnTo>
                  <a:pt x="220472" y="0"/>
                </a:lnTo>
                <a:lnTo>
                  <a:pt x="220472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69360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4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42970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1" y="345566"/>
                </a:lnTo>
                <a:lnTo>
                  <a:pt x="109981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47314" y="1006221"/>
            <a:ext cx="286385" cy="346075"/>
          </a:xfrm>
          <a:custGeom>
            <a:avLst/>
            <a:gdLst/>
            <a:ahLst/>
            <a:cxnLst/>
            <a:rect l="l" t="t" r="r" b="b"/>
            <a:pathLst>
              <a:path w="286385" h="346075">
                <a:moveTo>
                  <a:pt x="0" y="0"/>
                </a:moveTo>
                <a:lnTo>
                  <a:pt x="286131" y="0"/>
                </a:lnTo>
                <a:lnTo>
                  <a:pt x="286131" y="54482"/>
                </a:lnTo>
                <a:lnTo>
                  <a:pt x="171323" y="54482"/>
                </a:lnTo>
                <a:lnTo>
                  <a:pt x="171323" y="345566"/>
                </a:lnTo>
                <a:lnTo>
                  <a:pt x="109982" y="345566"/>
                </a:lnTo>
                <a:lnTo>
                  <a:pt x="109982" y="54482"/>
                </a:lnTo>
                <a:lnTo>
                  <a:pt x="0" y="544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03729" y="1006221"/>
            <a:ext cx="220979" cy="346075"/>
          </a:xfrm>
          <a:custGeom>
            <a:avLst/>
            <a:gdLst/>
            <a:ahLst/>
            <a:cxnLst/>
            <a:rect l="l" t="t" r="r" b="b"/>
            <a:pathLst>
              <a:path w="220980" h="346075">
                <a:moveTo>
                  <a:pt x="0" y="0"/>
                </a:moveTo>
                <a:lnTo>
                  <a:pt x="220471" y="0"/>
                </a:lnTo>
                <a:lnTo>
                  <a:pt x="220471" y="54482"/>
                </a:lnTo>
                <a:lnTo>
                  <a:pt x="61340" y="54482"/>
                </a:lnTo>
                <a:lnTo>
                  <a:pt x="61340" y="135381"/>
                </a:lnTo>
                <a:lnTo>
                  <a:pt x="175513" y="135381"/>
                </a:lnTo>
                <a:lnTo>
                  <a:pt x="175513" y="187578"/>
                </a:lnTo>
                <a:lnTo>
                  <a:pt x="61340" y="187578"/>
                </a:lnTo>
                <a:lnTo>
                  <a:pt x="61340" y="291083"/>
                </a:lnTo>
                <a:lnTo>
                  <a:pt x="217931" y="291083"/>
                </a:lnTo>
                <a:lnTo>
                  <a:pt x="217931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63648" y="1006221"/>
            <a:ext cx="217804" cy="346075"/>
          </a:xfrm>
          <a:custGeom>
            <a:avLst/>
            <a:gdLst/>
            <a:ahLst/>
            <a:cxnLst/>
            <a:rect l="l" t="t" r="r" b="b"/>
            <a:pathLst>
              <a:path w="217805" h="346075">
                <a:moveTo>
                  <a:pt x="0" y="0"/>
                </a:moveTo>
                <a:lnTo>
                  <a:pt x="61340" y="0"/>
                </a:lnTo>
                <a:lnTo>
                  <a:pt x="61340" y="291083"/>
                </a:lnTo>
                <a:lnTo>
                  <a:pt x="217424" y="291083"/>
                </a:lnTo>
                <a:lnTo>
                  <a:pt x="217424" y="345566"/>
                </a:lnTo>
                <a:lnTo>
                  <a:pt x="0" y="34556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3958" y="1006221"/>
            <a:ext cx="257175" cy="351790"/>
          </a:xfrm>
          <a:custGeom>
            <a:avLst/>
            <a:gdLst/>
            <a:ahLst/>
            <a:cxnLst/>
            <a:rect l="l" t="t" r="r" b="b"/>
            <a:pathLst>
              <a:path w="257175" h="351790">
                <a:moveTo>
                  <a:pt x="0" y="0"/>
                </a:moveTo>
                <a:lnTo>
                  <a:pt x="61328" y="0"/>
                </a:lnTo>
                <a:lnTo>
                  <a:pt x="61328" y="234187"/>
                </a:lnTo>
                <a:lnTo>
                  <a:pt x="62390" y="247451"/>
                </a:lnTo>
                <a:lnTo>
                  <a:pt x="87605" y="287174"/>
                </a:lnTo>
                <a:lnTo>
                  <a:pt x="125018" y="296925"/>
                </a:lnTo>
                <a:lnTo>
                  <a:pt x="140728" y="295856"/>
                </a:lnTo>
                <a:lnTo>
                  <a:pt x="176809" y="279907"/>
                </a:lnTo>
                <a:lnTo>
                  <a:pt x="195326" y="233044"/>
                </a:lnTo>
                <a:lnTo>
                  <a:pt x="195326" y="0"/>
                </a:lnTo>
                <a:lnTo>
                  <a:pt x="256654" y="0"/>
                </a:lnTo>
                <a:lnTo>
                  <a:pt x="256654" y="237743"/>
                </a:lnTo>
                <a:lnTo>
                  <a:pt x="254420" y="262963"/>
                </a:lnTo>
                <a:lnTo>
                  <a:pt x="236551" y="304734"/>
                </a:lnTo>
                <a:lnTo>
                  <a:pt x="201550" y="334478"/>
                </a:lnTo>
                <a:lnTo>
                  <a:pt x="153840" y="349527"/>
                </a:lnTo>
                <a:lnTo>
                  <a:pt x="125501" y="351408"/>
                </a:lnTo>
                <a:lnTo>
                  <a:pt x="97140" y="349573"/>
                </a:lnTo>
                <a:lnTo>
                  <a:pt x="50729" y="334853"/>
                </a:lnTo>
                <a:lnTo>
                  <a:pt x="18382" y="305605"/>
                </a:lnTo>
                <a:lnTo>
                  <a:pt x="2042" y="263401"/>
                </a:lnTo>
                <a:lnTo>
                  <a:pt x="0" y="23748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00269" y="1003808"/>
            <a:ext cx="229235" cy="347980"/>
          </a:xfrm>
          <a:custGeom>
            <a:avLst/>
            <a:gdLst/>
            <a:ahLst/>
            <a:cxnLst/>
            <a:rect l="l" t="t" r="r" b="b"/>
            <a:pathLst>
              <a:path w="229235" h="347980">
                <a:moveTo>
                  <a:pt x="71627" y="0"/>
                </a:moveTo>
                <a:lnTo>
                  <a:pt x="109825" y="1571"/>
                </a:lnTo>
                <a:lnTo>
                  <a:pt x="169693" y="14144"/>
                </a:lnTo>
                <a:lnTo>
                  <a:pt x="207964" y="39481"/>
                </a:lnTo>
                <a:lnTo>
                  <a:pt x="226875" y="78724"/>
                </a:lnTo>
                <a:lnTo>
                  <a:pt x="229234" y="103631"/>
                </a:lnTo>
                <a:lnTo>
                  <a:pt x="223627" y="146425"/>
                </a:lnTo>
                <a:lnTo>
                  <a:pt x="206809" y="179710"/>
                </a:lnTo>
                <a:lnTo>
                  <a:pt x="178787" y="203484"/>
                </a:lnTo>
                <a:lnTo>
                  <a:pt x="139566" y="217749"/>
                </a:lnTo>
                <a:lnTo>
                  <a:pt x="89153" y="222503"/>
                </a:lnTo>
                <a:lnTo>
                  <a:pt x="83486" y="222406"/>
                </a:lnTo>
                <a:lnTo>
                  <a:pt x="76961" y="222107"/>
                </a:lnTo>
                <a:lnTo>
                  <a:pt x="69580" y="221593"/>
                </a:lnTo>
                <a:lnTo>
                  <a:pt x="61340" y="220852"/>
                </a:lnTo>
                <a:lnTo>
                  <a:pt x="61340" y="347979"/>
                </a:lnTo>
                <a:lnTo>
                  <a:pt x="0" y="347979"/>
                </a:lnTo>
                <a:lnTo>
                  <a:pt x="0" y="2666"/>
                </a:lnTo>
                <a:lnTo>
                  <a:pt x="27479" y="1500"/>
                </a:lnTo>
                <a:lnTo>
                  <a:pt x="48577" y="666"/>
                </a:lnTo>
                <a:lnTo>
                  <a:pt x="63293" y="166"/>
                </a:lnTo>
                <a:lnTo>
                  <a:pt x="7162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74917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5" h="349250">
                <a:moveTo>
                  <a:pt x="95757" y="0"/>
                </a:moveTo>
                <a:lnTo>
                  <a:pt x="153338" y="6359"/>
                </a:lnTo>
                <a:lnTo>
                  <a:pt x="194452" y="25447"/>
                </a:lnTo>
                <a:lnTo>
                  <a:pt x="219112" y="57275"/>
                </a:lnTo>
                <a:lnTo>
                  <a:pt x="227329" y="101854"/>
                </a:lnTo>
                <a:lnTo>
                  <a:pt x="226188" y="116855"/>
                </a:lnTo>
                <a:lnTo>
                  <a:pt x="209168" y="157861"/>
                </a:lnTo>
                <a:lnTo>
                  <a:pt x="176664" y="187328"/>
                </a:lnTo>
                <a:lnTo>
                  <a:pt x="163449" y="193421"/>
                </a:lnTo>
                <a:lnTo>
                  <a:pt x="265556" y="349123"/>
                </a:lnTo>
                <a:lnTo>
                  <a:pt x="194817" y="349123"/>
                </a:lnTo>
                <a:lnTo>
                  <a:pt x="102615" y="206375"/>
                </a:lnTo>
                <a:lnTo>
                  <a:pt x="94952" y="206206"/>
                </a:lnTo>
                <a:lnTo>
                  <a:pt x="85883" y="205882"/>
                </a:lnTo>
                <a:lnTo>
                  <a:pt x="75434" y="205392"/>
                </a:lnTo>
                <a:lnTo>
                  <a:pt x="63626" y="204724"/>
                </a:lnTo>
                <a:lnTo>
                  <a:pt x="63626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09" y="3438"/>
                </a:lnTo>
                <a:lnTo>
                  <a:pt x="12509" y="3095"/>
                </a:lnTo>
                <a:lnTo>
                  <a:pt x="24324" y="2538"/>
                </a:lnTo>
                <a:lnTo>
                  <a:pt x="39877" y="1777"/>
                </a:lnTo>
                <a:lnTo>
                  <a:pt x="56360" y="1017"/>
                </a:lnTo>
                <a:lnTo>
                  <a:pt x="71151" y="460"/>
                </a:lnTo>
                <a:lnTo>
                  <a:pt x="84276" y="117"/>
                </a:lnTo>
                <a:lnTo>
                  <a:pt x="95757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8302" y="1002664"/>
            <a:ext cx="266065" cy="349250"/>
          </a:xfrm>
          <a:custGeom>
            <a:avLst/>
            <a:gdLst/>
            <a:ahLst/>
            <a:cxnLst/>
            <a:rect l="l" t="t" r="r" b="b"/>
            <a:pathLst>
              <a:path w="266065" h="349250">
                <a:moveTo>
                  <a:pt x="95770" y="0"/>
                </a:moveTo>
                <a:lnTo>
                  <a:pt x="153361" y="6359"/>
                </a:lnTo>
                <a:lnTo>
                  <a:pt x="194497" y="25447"/>
                </a:lnTo>
                <a:lnTo>
                  <a:pt x="219178" y="57275"/>
                </a:lnTo>
                <a:lnTo>
                  <a:pt x="227406" y="101854"/>
                </a:lnTo>
                <a:lnTo>
                  <a:pt x="226270" y="116855"/>
                </a:lnTo>
                <a:lnTo>
                  <a:pt x="209232" y="157861"/>
                </a:lnTo>
                <a:lnTo>
                  <a:pt x="176685" y="187328"/>
                </a:lnTo>
                <a:lnTo>
                  <a:pt x="163474" y="193421"/>
                </a:lnTo>
                <a:lnTo>
                  <a:pt x="265620" y="349123"/>
                </a:lnTo>
                <a:lnTo>
                  <a:pt x="194843" y="349123"/>
                </a:lnTo>
                <a:lnTo>
                  <a:pt x="102615" y="206375"/>
                </a:lnTo>
                <a:lnTo>
                  <a:pt x="94962" y="206206"/>
                </a:lnTo>
                <a:lnTo>
                  <a:pt x="85925" y="205882"/>
                </a:lnTo>
                <a:lnTo>
                  <a:pt x="75501" y="205392"/>
                </a:lnTo>
                <a:lnTo>
                  <a:pt x="63690" y="204724"/>
                </a:lnTo>
                <a:lnTo>
                  <a:pt x="63690" y="349123"/>
                </a:lnTo>
                <a:lnTo>
                  <a:pt x="0" y="349123"/>
                </a:lnTo>
                <a:lnTo>
                  <a:pt x="0" y="3556"/>
                </a:lnTo>
                <a:lnTo>
                  <a:pt x="4441" y="3438"/>
                </a:lnTo>
                <a:lnTo>
                  <a:pt x="12565" y="3095"/>
                </a:lnTo>
                <a:lnTo>
                  <a:pt x="24372" y="2538"/>
                </a:lnTo>
                <a:lnTo>
                  <a:pt x="39865" y="1777"/>
                </a:lnTo>
                <a:lnTo>
                  <a:pt x="56362" y="1017"/>
                </a:lnTo>
                <a:lnTo>
                  <a:pt x="71180" y="460"/>
                </a:lnTo>
                <a:lnTo>
                  <a:pt x="84317" y="117"/>
                </a:lnTo>
                <a:lnTo>
                  <a:pt x="9577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14390" y="1001522"/>
            <a:ext cx="304165" cy="350520"/>
          </a:xfrm>
          <a:custGeom>
            <a:avLst/>
            <a:gdLst/>
            <a:ahLst/>
            <a:cxnLst/>
            <a:rect l="l" t="t" r="r" b="b"/>
            <a:pathLst>
              <a:path w="304164" h="350519">
                <a:moveTo>
                  <a:pt x="137795" y="0"/>
                </a:moveTo>
                <a:lnTo>
                  <a:pt x="164719" y="0"/>
                </a:lnTo>
                <a:lnTo>
                  <a:pt x="303657" y="350265"/>
                </a:lnTo>
                <a:lnTo>
                  <a:pt x="235966" y="350265"/>
                </a:lnTo>
                <a:lnTo>
                  <a:pt x="210693" y="280162"/>
                </a:lnTo>
                <a:lnTo>
                  <a:pt x="92329" y="280162"/>
                </a:lnTo>
                <a:lnTo>
                  <a:pt x="68199" y="350265"/>
                </a:lnTo>
                <a:lnTo>
                  <a:pt x="0" y="350265"/>
                </a:lnTo>
                <a:lnTo>
                  <a:pt x="13779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61618" y="1001522"/>
            <a:ext cx="565150" cy="350520"/>
          </a:xfrm>
          <a:custGeom>
            <a:avLst/>
            <a:gdLst/>
            <a:ahLst/>
            <a:cxnLst/>
            <a:rect l="l" t="t" r="r" b="b"/>
            <a:pathLst>
              <a:path w="565150" h="350519">
                <a:moveTo>
                  <a:pt x="399211" y="0"/>
                </a:moveTo>
                <a:lnTo>
                  <a:pt x="426135" y="0"/>
                </a:lnTo>
                <a:lnTo>
                  <a:pt x="565073" y="350265"/>
                </a:lnTo>
                <a:lnTo>
                  <a:pt x="497382" y="350265"/>
                </a:lnTo>
                <a:lnTo>
                  <a:pt x="472109" y="280162"/>
                </a:lnTo>
                <a:lnTo>
                  <a:pt x="353745" y="280162"/>
                </a:lnTo>
                <a:lnTo>
                  <a:pt x="329615" y="350265"/>
                </a:lnTo>
                <a:lnTo>
                  <a:pt x="265607" y="350265"/>
                </a:lnTo>
                <a:lnTo>
                  <a:pt x="261416" y="350265"/>
                </a:lnTo>
                <a:lnTo>
                  <a:pt x="194868" y="350265"/>
                </a:lnTo>
                <a:lnTo>
                  <a:pt x="102616" y="207517"/>
                </a:lnTo>
                <a:lnTo>
                  <a:pt x="94962" y="207349"/>
                </a:lnTo>
                <a:lnTo>
                  <a:pt x="85925" y="207025"/>
                </a:lnTo>
                <a:lnTo>
                  <a:pt x="75501" y="206535"/>
                </a:lnTo>
                <a:lnTo>
                  <a:pt x="63690" y="205866"/>
                </a:lnTo>
                <a:lnTo>
                  <a:pt x="63690" y="350265"/>
                </a:lnTo>
                <a:lnTo>
                  <a:pt x="0" y="350265"/>
                </a:lnTo>
                <a:lnTo>
                  <a:pt x="0" y="4699"/>
                </a:lnTo>
                <a:lnTo>
                  <a:pt x="4441" y="4581"/>
                </a:lnTo>
                <a:lnTo>
                  <a:pt x="12565" y="4238"/>
                </a:lnTo>
                <a:lnTo>
                  <a:pt x="24372" y="3681"/>
                </a:lnTo>
                <a:lnTo>
                  <a:pt x="39865" y="2920"/>
                </a:lnTo>
                <a:lnTo>
                  <a:pt x="56362" y="2160"/>
                </a:lnTo>
                <a:lnTo>
                  <a:pt x="71180" y="1603"/>
                </a:lnTo>
                <a:lnTo>
                  <a:pt x="84317" y="1260"/>
                </a:lnTo>
                <a:lnTo>
                  <a:pt x="95770" y="1142"/>
                </a:lnTo>
                <a:lnTo>
                  <a:pt x="153373" y="7502"/>
                </a:lnTo>
                <a:lnTo>
                  <a:pt x="194498" y="26590"/>
                </a:lnTo>
                <a:lnTo>
                  <a:pt x="219162" y="58418"/>
                </a:lnTo>
                <a:lnTo>
                  <a:pt x="227380" y="102997"/>
                </a:lnTo>
                <a:lnTo>
                  <a:pt x="226239" y="117998"/>
                </a:lnTo>
                <a:lnTo>
                  <a:pt x="209219" y="159003"/>
                </a:lnTo>
                <a:lnTo>
                  <a:pt x="176715" y="188471"/>
                </a:lnTo>
                <a:lnTo>
                  <a:pt x="163499" y="194563"/>
                </a:lnTo>
                <a:lnTo>
                  <a:pt x="263067" y="346328"/>
                </a:lnTo>
                <a:lnTo>
                  <a:pt x="399211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40330" y="1000252"/>
            <a:ext cx="209550" cy="357505"/>
          </a:xfrm>
          <a:custGeom>
            <a:avLst/>
            <a:gdLst/>
            <a:ahLst/>
            <a:cxnLst/>
            <a:rect l="l" t="t" r="r" b="b"/>
            <a:pathLst>
              <a:path w="209550" h="357505">
                <a:moveTo>
                  <a:pt x="105410" y="0"/>
                </a:moveTo>
                <a:lnTo>
                  <a:pt x="133342" y="1404"/>
                </a:lnTo>
                <a:lnTo>
                  <a:pt x="157321" y="5619"/>
                </a:lnTo>
                <a:lnTo>
                  <a:pt x="177347" y="12644"/>
                </a:lnTo>
                <a:lnTo>
                  <a:pt x="193420" y="22478"/>
                </a:lnTo>
                <a:lnTo>
                  <a:pt x="174751" y="75311"/>
                </a:lnTo>
                <a:lnTo>
                  <a:pt x="158345" y="65216"/>
                </a:lnTo>
                <a:lnTo>
                  <a:pt x="141509" y="57991"/>
                </a:lnTo>
                <a:lnTo>
                  <a:pt x="124245" y="53647"/>
                </a:lnTo>
                <a:lnTo>
                  <a:pt x="106552" y="52197"/>
                </a:lnTo>
                <a:lnTo>
                  <a:pt x="96555" y="52889"/>
                </a:lnTo>
                <a:lnTo>
                  <a:pt x="64912" y="76263"/>
                </a:lnTo>
                <a:lnTo>
                  <a:pt x="61975" y="92583"/>
                </a:lnTo>
                <a:lnTo>
                  <a:pt x="66093" y="107584"/>
                </a:lnTo>
                <a:lnTo>
                  <a:pt x="78438" y="122872"/>
                </a:lnTo>
                <a:lnTo>
                  <a:pt x="98998" y="138445"/>
                </a:lnTo>
                <a:lnTo>
                  <a:pt x="127762" y="154305"/>
                </a:lnTo>
                <a:lnTo>
                  <a:pt x="143902" y="162615"/>
                </a:lnTo>
                <a:lnTo>
                  <a:pt x="157638" y="170592"/>
                </a:lnTo>
                <a:lnTo>
                  <a:pt x="191341" y="201041"/>
                </a:lnTo>
                <a:lnTo>
                  <a:pt x="207168" y="238934"/>
                </a:lnTo>
                <a:lnTo>
                  <a:pt x="209169" y="261238"/>
                </a:lnTo>
                <a:lnTo>
                  <a:pt x="207097" y="281267"/>
                </a:lnTo>
                <a:lnTo>
                  <a:pt x="190523" y="315799"/>
                </a:lnTo>
                <a:lnTo>
                  <a:pt x="158043" y="342161"/>
                </a:lnTo>
                <a:lnTo>
                  <a:pt x="113657" y="355687"/>
                </a:lnTo>
                <a:lnTo>
                  <a:pt x="87249" y="357377"/>
                </a:lnTo>
                <a:lnTo>
                  <a:pt x="63650" y="355828"/>
                </a:lnTo>
                <a:lnTo>
                  <a:pt x="41243" y="351170"/>
                </a:lnTo>
                <a:lnTo>
                  <a:pt x="20026" y="343394"/>
                </a:lnTo>
                <a:lnTo>
                  <a:pt x="0" y="332486"/>
                </a:lnTo>
                <a:lnTo>
                  <a:pt x="22606" y="277495"/>
                </a:lnTo>
                <a:lnTo>
                  <a:pt x="40707" y="288643"/>
                </a:lnTo>
                <a:lnTo>
                  <a:pt x="58642" y="296576"/>
                </a:lnTo>
                <a:lnTo>
                  <a:pt x="76434" y="301319"/>
                </a:lnTo>
                <a:lnTo>
                  <a:pt x="94106" y="302895"/>
                </a:lnTo>
                <a:lnTo>
                  <a:pt x="117703" y="300537"/>
                </a:lnTo>
                <a:lnTo>
                  <a:pt x="134572" y="293465"/>
                </a:lnTo>
                <a:lnTo>
                  <a:pt x="144702" y="281678"/>
                </a:lnTo>
                <a:lnTo>
                  <a:pt x="148081" y="265175"/>
                </a:lnTo>
                <a:lnTo>
                  <a:pt x="147294" y="256434"/>
                </a:lnTo>
                <a:lnTo>
                  <a:pt x="127309" y="223206"/>
                </a:lnTo>
                <a:lnTo>
                  <a:pt x="82804" y="195452"/>
                </a:lnTo>
                <a:lnTo>
                  <a:pt x="64591" y="185975"/>
                </a:lnTo>
                <a:lnTo>
                  <a:pt x="49593" y="177355"/>
                </a:lnTo>
                <a:lnTo>
                  <a:pt x="17113" y="148637"/>
                </a:lnTo>
                <a:lnTo>
                  <a:pt x="1109" y="103489"/>
                </a:lnTo>
                <a:lnTo>
                  <a:pt x="635" y="92963"/>
                </a:lnTo>
                <a:lnTo>
                  <a:pt x="2468" y="73796"/>
                </a:lnTo>
                <a:lnTo>
                  <a:pt x="29971" y="26415"/>
                </a:lnTo>
                <a:lnTo>
                  <a:pt x="63547" y="6635"/>
                </a:lnTo>
                <a:lnTo>
                  <a:pt x="83425" y="1662"/>
                </a:lnTo>
                <a:lnTo>
                  <a:pt x="10541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35940" y="1622805"/>
            <a:ext cx="22599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Nucleated  set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leme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n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5940" y="3558921"/>
            <a:ext cx="325691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0" dirty="0">
                <a:latin typeface="Trebuchet MS"/>
                <a:cs typeface="Trebuchet MS"/>
              </a:rPr>
              <a:t>Houses are  clustered together  around </a:t>
            </a:r>
            <a:r>
              <a:rPr sz="2800" spc="-5" dirty="0">
                <a:latin typeface="Trebuchet MS"/>
                <a:cs typeface="Trebuchet MS"/>
              </a:rPr>
              <a:t>a </a:t>
            </a:r>
            <a:r>
              <a:rPr sz="2800" spc="-10" dirty="0">
                <a:latin typeface="Trebuchet MS"/>
                <a:cs typeface="Trebuchet MS"/>
              </a:rPr>
              <a:t>middle  point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58183" y="1622805"/>
            <a:ext cx="22879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Dispersed 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Settlements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58183" y="3558921"/>
            <a:ext cx="318960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Wingdings 2"/>
              <a:buChar char=""/>
              <a:tabLst>
                <a:tab pos="287020" algn="l"/>
              </a:tabLst>
            </a:pPr>
            <a:r>
              <a:rPr sz="2800" spc="-10" dirty="0">
                <a:latin typeface="Trebuchet MS"/>
                <a:cs typeface="Trebuchet MS"/>
              </a:rPr>
              <a:t>Houses are </a:t>
            </a:r>
            <a:r>
              <a:rPr sz="2800" spc="-5" dirty="0">
                <a:latin typeface="Trebuchet MS"/>
                <a:cs typeface="Trebuchet MS"/>
              </a:rPr>
              <a:t>spread  out </a:t>
            </a:r>
            <a:r>
              <a:rPr sz="2800" spc="-10" dirty="0">
                <a:latin typeface="Trebuchet MS"/>
                <a:cs typeface="Trebuchet MS"/>
              </a:rPr>
              <a:t>with </a:t>
            </a:r>
            <a:r>
              <a:rPr sz="2800" spc="-5" dirty="0">
                <a:latin typeface="Trebuchet MS"/>
                <a:cs typeface="Trebuchet MS"/>
              </a:rPr>
              <a:t>no </a:t>
            </a:r>
            <a:r>
              <a:rPr sz="2800" spc="-15" dirty="0">
                <a:latin typeface="Trebuchet MS"/>
                <a:cs typeface="Trebuchet MS"/>
              </a:rPr>
              <a:t>set  </a:t>
            </a:r>
            <a:r>
              <a:rPr sz="2800" spc="-10" dirty="0">
                <a:latin typeface="Trebuchet MS"/>
                <a:cs typeface="Trebuchet MS"/>
              </a:rPr>
              <a:t>pattern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209800"/>
            <a:ext cx="7670292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0"/>
            <a:ext cx="7391400" cy="3263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3276598"/>
            <a:ext cx="7620000" cy="29089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1035</Words>
  <Application>Microsoft Office PowerPoint</Application>
  <PresentationFormat>On-screen Show (4:3)</PresentationFormat>
  <Paragraphs>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Times New Roman</vt:lpstr>
      <vt:lpstr>Trebuchet MS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Mumtaz Hussain</dc:creator>
  <cp:lastModifiedBy>mumtaz</cp:lastModifiedBy>
  <cp:revision>1</cp:revision>
  <dcterms:created xsi:type="dcterms:W3CDTF">2020-12-01T20:30:42Z</dcterms:created>
  <dcterms:modified xsi:type="dcterms:W3CDTF">2020-12-01T20:35:53Z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2020-12-01T00:00:00Z</vt:filetime>
  </property>
</Properties>
</file>