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70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67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4/16/2020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4/16/2020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4/16/2020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QMS ( ISO – 9000 )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5943600" cy="1199704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en-GB" dirty="0" smtClean="0"/>
              <a:t>Implementation and </a:t>
            </a:r>
            <a:r>
              <a:rPr lang="en-GB" dirty="0" smtClean="0"/>
              <a:t>Certification</a:t>
            </a:r>
          </a:p>
          <a:p>
            <a:pPr algn="l">
              <a:buFont typeface="Wingdings" pitchFamily="2" charset="2"/>
              <a:buChar char="Ø"/>
            </a:pPr>
            <a:r>
              <a:rPr lang="en-GB" dirty="0" smtClean="0"/>
              <a:t>Audits</a:t>
            </a:r>
          </a:p>
          <a:p>
            <a:pPr algn="l">
              <a:buFont typeface="Wingdings" pitchFamily="2" charset="2"/>
              <a:buChar char="Ø"/>
            </a:pPr>
            <a:r>
              <a:rPr lang="en-GB" dirty="0" smtClean="0"/>
              <a:t>Expected </a:t>
            </a:r>
            <a:r>
              <a:rPr lang="en-GB" dirty="0" smtClean="0"/>
              <a:t>Problems</a:t>
            </a:r>
            <a:endParaRPr lang="en-US" dirty="0"/>
          </a:p>
        </p:txBody>
      </p:sp>
      <p:pic>
        <p:nvPicPr>
          <p:cNvPr id="12290" name="Picture 2" descr="Quality Management System in New Delhi, Karol Bagh by PQ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Internal Audits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help identify problems that could impact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customer satisfaction and /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operational efficiency.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formal 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Corrective and Preventative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Action system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ensures permanent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solutions to problems are developed and implemented.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Operations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transformed from detection mode to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prevention mode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Prevention takes a lot less work and is far less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expensive than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detection.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profitability as productivity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improves and rework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costs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Monitoring and measuring of key quality performance indicators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Why Implement a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Quality Management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System?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09289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Provision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of Resources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Determine &amp; provide resources needed</a:t>
            </a:r>
          </a:p>
          <a:p>
            <a:pPr marL="624078" indent="-514350">
              <a:buFont typeface="+mj-lt"/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Implement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&amp; maintain &amp;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624078" indent="-514350">
              <a:buFont typeface="+mj-lt"/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Continually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improve QMS</a:t>
            </a:r>
          </a:p>
          <a:p>
            <a:pPr marL="624078" indent="-514350">
              <a:buFont typeface="+mj-lt"/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Enhance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customer satisfaction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Resources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Assignment  / Duties of employees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Competence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training,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awareness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Infrastructure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buildings, utilities, equipment, transport,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Work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Environment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temperature, humidity, lighting,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Cleanliness and safety / protection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etc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Resource Management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371600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Designing, documenting and implementing an ISO 9000‐based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Management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is a significant undertaking.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four phase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approach.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Steps to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Implement ISO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9001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891540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task is for top management to decide if the company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pursue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9001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make an informed decision, top management should have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 understanding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ISO 9001 from a business point of view,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concepts behind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 9001, the general process for implementation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 requirements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standard as they apply to your company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 management must also demonstrate its commitment and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determination to implement an ISO 9001 Quality System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organization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Step 1 —Decision Making and Commitment</a:t>
            </a:r>
            <a:br>
              <a:rPr lang="en-US" sz="32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6 Tips for Successful Teamwork | Teamwork Ad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599432"/>
            <a:ext cx="4419600" cy="225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provide evidence of commitment to the development and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implementation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a QMS and continually improve its effectiveness,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top management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 achieve this by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Communicating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the organization the importance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meeting customer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legal requirements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Defining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organization's quality policy and making this known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every employee,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Ensuring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quality objectives are established at all levels and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Functions.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Ensuring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availability of resources required for the development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implementation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quality management system,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Conducting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required management review meetings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Management Commitment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 management should identify the goals to be achieved through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Quality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System. Typical goals may be: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 more efficient and profitable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produce products and services that consistently meet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customers needs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expectations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Improve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customers satisfaction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 market share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Reduce costs and liabilities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Management Commitment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9"/>
            <a:ext cx="8305800" cy="3700271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 9001 is implemented by people. The next step is to establish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implementation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team and appoint a Management Representative (MR)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its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coordinator to plan and oversee implementation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Implementation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team members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include representatives of all organizational functions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‐  Marketing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Design, Development, Planning, Production, Quality control, etc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Step 2: Implementation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Team &amp; Management Representative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AutoShape 2" descr="How to Increase Teamwork to Ensure Project Success - LM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How to Increase Teamwork to Ensure Project Success - LM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0" name="Picture 6" descr="10 reasons why teamwork, collaboration is important at workplac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950" y="4495800"/>
            <a:ext cx="61150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important to inform employees as early as possible of your plan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become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 9001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registered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need to explain the concept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 9001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how it will affect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employees. Don't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delay this simple step, if negative rumors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chitchat.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the ISO 9000 Quality System affects all the areas and all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workers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organization, training programs should be structured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 categories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employees ‐ senior managers, middle‐level managers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supervisors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workers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3: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Employee Awareness Training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Employee Security Training: An Essential Part of Any Information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basic concepts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systems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standard,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overall impact 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company’s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strategic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goals.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changed work processes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likely work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culture suggestion of the quality  system.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Initial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training may also be necessary on writing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manuals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procedures and work instructions. When the in‐house ability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provide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training is not available, it may be necessary to participate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external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training courses run by a professional training organizations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external training organization could provide this training in‐house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Training cover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Thought for </a:t>
            </a:r>
            <a:r>
              <a:rPr lang="en-US" sz="3600" b="1" dirty="0" smtClean="0">
                <a:solidFill>
                  <a:srgbClr val="FF0000"/>
                </a:solidFill>
              </a:rPr>
              <a:t>Today</a:t>
            </a:r>
          </a:p>
          <a:p>
            <a:pPr algn="just"/>
            <a:r>
              <a:rPr lang="en-US" sz="3600" b="1" dirty="0" smtClean="0"/>
              <a:t>Quality management succeeds </a:t>
            </a:r>
            <a:r>
              <a:rPr lang="en-US" sz="3600" b="1" dirty="0" smtClean="0"/>
              <a:t>when </a:t>
            </a:r>
            <a:r>
              <a:rPr lang="en-US" sz="3600" dirty="0" smtClean="0"/>
              <a:t>the </a:t>
            </a:r>
            <a:r>
              <a:rPr lang="en-US" sz="3600" dirty="0" smtClean="0"/>
              <a:t>cost of the system is less </a:t>
            </a:r>
            <a:r>
              <a:rPr lang="en-US" sz="3600" dirty="0" smtClean="0"/>
              <a:t>than the </a:t>
            </a:r>
            <a:r>
              <a:rPr lang="en-US" sz="3600" dirty="0" smtClean="0"/>
              <a:t>cost of defects and poor </a:t>
            </a:r>
            <a:r>
              <a:rPr lang="en-US" sz="3600" dirty="0" smtClean="0"/>
              <a:t>service ,which </a:t>
            </a:r>
            <a:r>
              <a:rPr lang="en-US" sz="3600" dirty="0" smtClean="0"/>
              <a:t>would otherwise result.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ISO 9000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4953000"/>
            <a:ext cx="90392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525963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next step in the implementation process is to compare your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existing quality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with the requirements of the ISO 9001 standard. This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often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referred to as "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gap assessment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'‘ with the goal of determining: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Step 4. Perform </a:t>
            </a:r>
            <a:r>
              <a:rPr lang="en-US" i="1" dirty="0" smtClean="0"/>
              <a:t>a Gap Assessment</a:t>
            </a:r>
            <a:endParaRPr lang="en-US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82111"/>
            <a:ext cx="4038600" cy="397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3429000"/>
            <a:ext cx="510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existing company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processes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procedures already meet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 9001 requirements.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existing procedures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processes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need to be modified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meet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 9001 requirements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6172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additional procedures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processes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need to be created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meet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 9001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requirements.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general, the steps to perform a gap assessment are: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What is the present operation/process? What already exists?,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Analyze the relevant sections of the ISO 9001 standard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what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actually required?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Document the “gaps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gap assessment can be performed internally, if the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required knowledge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exists, or an experienced ISO 9000 consulting firm can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provide this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service for you.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After the gap assessment,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should have a clear picture of how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your existing Quality System compares with the ISO 9001 standard.</a:t>
            </a:r>
          </a:p>
          <a:p>
            <a:pPr algn="just">
              <a:buNone/>
            </a:pPr>
            <a:endParaRPr lang="en-US" sz="215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detailed implementation plan should be developed that identifies and</a:t>
            </a:r>
          </a:p>
          <a:p>
            <a:pPr algn="just">
              <a:buNone/>
            </a:pP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describes task required to make your Quality System fully compliant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standard. 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150" dirty="0" smtClean="0">
                <a:latin typeface="Times New Roman" pitchFamily="18" charset="0"/>
                <a:cs typeface="Times New Roman" pitchFamily="18" charset="0"/>
              </a:rPr>
              <a:t>plan should be thorough and specific, detailing: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Quality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documentation to be developed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relevant ISO 9001 standard section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Person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 team responsible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Approvals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required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Training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required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Resources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required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Estimated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completion date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Step 5 —Implementation Planning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9619"/>
            <a:ext cx="9144000" cy="648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12 months Implementation Plan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ow to Manage Plan Implementation &amp; Performance | OnStrate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is no right or wrong way to document your QMS.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believe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your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company should start with the minimum requirements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Currently there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six documented procedures required to create an ISO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9001 QMS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Control; Control of Records; Internal Audit;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Uncharacteristic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Product; Corrective Action and Preventive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will be some additional documented procedures that will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helpful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your staff to follow while working on your company’s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various processes.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Step 6 —Documentation Development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Management should review all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documentation to ensure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meets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operational needs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business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well as ISO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9001 requirements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Following the reviews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subsequent revisions,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final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management approval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documentation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released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Step 7 —Review and Release Documents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295511"/>
            <a:ext cx="6172200" cy="356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newly documented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System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put into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practice throughout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company.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Management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employees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trained on the new or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revised work processes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procedures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 instructions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formalized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your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Step 8 —Implementation and Employee Training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762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525963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advisable to select a Registration Body that is suited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organization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in your implementation project.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registration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body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independent organization that is officially accredited to issue Quality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Step 9 —Quality System Registrar Selection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ISO logo, Logo ISO 9000 ISO 9001:2015 Certification Brand, is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ISO logo, Logo ISO 9000 ISO 9001:2015 Certification Brand, is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630804"/>
            <a:ext cx="3124200" cy="322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3400" y="3886200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certifications. The registrar will audit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company's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System and if the audit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successful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issue the Quality System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certificate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8768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choosing a certification body to carry out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ISO 9001 registration audit, some selection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criteria should be taken into account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aim of a QMS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assure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organization consistently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meets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customer needs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controlling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core processes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affect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them such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sales orders,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design, production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inspection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delivery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etc.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requirements also go beyond these "core" processes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address support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processes like purchasing, training, calibration, maintenance,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performance measurements.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ISO 9000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61722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the certification body accredited and, if so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by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whom? Accreditation means that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certification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body has been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officially approved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competent to carry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out certification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a national accreditation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body. </a:t>
            </a:r>
          </a:p>
          <a:p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3987" y="3048000"/>
            <a:ext cx="31100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ISO 9000 ISO 9001:2015 International Organization for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5850" y="0"/>
            <a:ext cx="301815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458200" cy="484327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 9001 and related standards require that your company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periodically perform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internal audit to evaluate the effectiveness of your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System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check that it complies with ISO 9001 requirements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well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organization’s own documented work practices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quality audit is a: “Systematic, independent and documented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obtaining audit evidence and evaluating it objectively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extent to which audit criteria are fulfilled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.” ISO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9000:2005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Step 10 — Internal Auditor Training &amp; Commence Internal Audits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6200" y="198437"/>
            <a:ext cx="8991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Internal audits are also a great help implementing your Quality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complete internal audit of your Quality System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 required before you can pass your registration audit.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internal audit program should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planned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taking into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consideration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status and importance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different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processes that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running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organization.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least two of your employees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need to be trained as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internal auditors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149" y="3352801"/>
            <a:ext cx="36368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your Quality System has been operating for three to six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months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internal audit of your Quality System has been completed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Management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Review should be conducted and corrective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actions implemented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necessary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reviews are conducted to ensure the continuing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suitability, competence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effectiveness of your Quality System. The review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include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assessing opportunities for improvement and the need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changes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the Quality System, including the quality policy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objectives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11. Management Review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input to management review should include: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of audits,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Customer feed back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 performance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product compliance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Status of preventive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corrective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actions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Follow‐up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actions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previous management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reviews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could affect the Quality System,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recommendations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improvements.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Reviews should also address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pitfalls / drawback / danger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effective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implementation.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054643"/>
            <a:ext cx="3733800" cy="280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you Quality System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been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operation for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few months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has stabilized, 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normally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to schedule your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stage 1 registration audit.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selected registration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body will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carry out an audit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your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documentation and then,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your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documents meet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requirements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standard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perform a stage 1 Audit to ensure all applicable ISO 9001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related standard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requirements have been met.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12 —Stage 1 Registration Audit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382000" cy="4525963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Following your stage 1 audit, management will review the results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make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corrective actions to fix any non‐conformances (activities that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compliance with the requirements of the standard and/or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own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documented work practices) found during the stage 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registration audit.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13 – Corrective Actions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selected Registrar will perform a stage 2 Registration Audit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ensure all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applicable ISO 9001 or related standard requirements have been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you have corrected any non‐conformances found during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stage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audit.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Following the successful completion of the stage 2 audit your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company will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awarded an ISO 9001 certificate,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generally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period of three years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this three‐year period,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registration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body will carry out periodic surveillance audits to ensure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is continuing to operate satisfactorily.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Task 14 —Stage 2 Registration Audit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15 —Continual Improvement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746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Certification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ISO 9000 should not be an end.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should continually seek to improve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effectiveness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suitability of your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System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through the use of your: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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Quality policy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 Quality objectives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 Audit results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 Analysis of data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 Corrective and preventive actions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 Management review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Performance Improvement Continual Improvement Process PNG, Clipar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016" y="3505200"/>
            <a:ext cx="3855984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important aspect of a QMS is its process‐oriented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approach, instead of looking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departments and individual processes, it requires 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organization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look at how processes interact and integrate with each other.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Process‐oriented </a:t>
            </a:r>
            <a:r>
              <a:rPr lang="en-US" dirty="0" smtClean="0"/>
              <a:t>approach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3429000"/>
            <a:ext cx="85439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1"/>
            <a:ext cx="8229600" cy="28194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Bottom line: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QMS is much more than a comprehensive set of rules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help you manage your business more effectively and improve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performance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your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organization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 an ongoing basis.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91440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60019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achieve ISO 9001 certification your company must establish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document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implement a QMS and maintain its effectiveness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accordance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the standard.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Quality Management System Requirements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397691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Quality Manual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addresses each area of the standard with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statement  explaining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the organization maintains compliance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requirements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Ploicies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Procedures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“high‐level” documents that detail how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organization’s processes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designed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controlled (Who, When, Where).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Work Instructions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very specific and detail all necessary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instructions required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performing a specific task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(training etc)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Records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must be maintained to show compliance to quality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 requirements ( Proper documentation, testing &amp; maintenance etc)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09601"/>
            <a:ext cx="8229600" cy="3352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documents should detail processes and procedures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ensure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meet the requirements of the standard. This will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ensure that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Employees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perform the same task, the same way, every time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Information is recorded in the same way, every time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employees are trained to a consistent standard.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Documents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62399"/>
            <a:ext cx="9144000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Quality Management System registration will help you win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new customers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 retain existing ones. While the goal is to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achieve registration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it is not the only goal. The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internal benefits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of an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effective system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are significant:</a:t>
            </a:r>
          </a:p>
          <a:p>
            <a:pPr algn="just">
              <a:buFont typeface="Wingdings" pitchFamily="2" charset="2"/>
              <a:buChar char="v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understanding that quality is not just the responsibility of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quality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department, 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it’s everyone's responsibility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Documented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procedures and work instructions form the basis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for repetition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 become “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way we do business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just">
              <a:buFont typeface="Wingdings" pitchFamily="2" charset="2"/>
              <a:buChar char="v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Less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dependency on key individuals, responsibility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 accountability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for key tasks are distributed across the work force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Why Implement a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Quality Management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System?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392</TotalTime>
  <Words>2263</Words>
  <Application>Microsoft Office PowerPoint</Application>
  <PresentationFormat>On-screen Show (4:3)</PresentationFormat>
  <Paragraphs>170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QMS ( ISO – 9000 ) </vt:lpstr>
      <vt:lpstr>Implementation of ISO 9000</vt:lpstr>
      <vt:lpstr>Implementation of ISO 9000</vt:lpstr>
      <vt:lpstr>Process‐oriented approach</vt:lpstr>
      <vt:lpstr>Slide 5</vt:lpstr>
      <vt:lpstr>Quality Management System Requirements</vt:lpstr>
      <vt:lpstr>Slide 7</vt:lpstr>
      <vt:lpstr>Documents </vt:lpstr>
      <vt:lpstr>Why Implement a Quality Management System?</vt:lpstr>
      <vt:lpstr>Why Implement a Quality Management System?</vt:lpstr>
      <vt:lpstr>Resource Management</vt:lpstr>
      <vt:lpstr>15 Steps to Implement ISO 9001</vt:lpstr>
      <vt:lpstr>Step 1 —Decision Making and Commitment </vt:lpstr>
      <vt:lpstr>Top Management Commitment</vt:lpstr>
      <vt:lpstr>Top Management Commitment</vt:lpstr>
      <vt:lpstr>Step 2: Implementation Team &amp; Management Representative</vt:lpstr>
      <vt:lpstr>Step 3: Employee Awareness Training</vt:lpstr>
      <vt:lpstr>Slide 18</vt:lpstr>
      <vt:lpstr>The Training cover </vt:lpstr>
      <vt:lpstr>Step 4. Perform a Gap Assessment</vt:lpstr>
      <vt:lpstr>Slide 21</vt:lpstr>
      <vt:lpstr>Step 5 —Implementation Planning</vt:lpstr>
      <vt:lpstr>Slide 23</vt:lpstr>
      <vt:lpstr>Slide 24</vt:lpstr>
      <vt:lpstr>Step 6 —Documentation Development</vt:lpstr>
      <vt:lpstr>Slide 26</vt:lpstr>
      <vt:lpstr>Step 7 —Review and Release Documents</vt:lpstr>
      <vt:lpstr>Step 8 —Implementation and Employee Training</vt:lpstr>
      <vt:lpstr>Step 9 —Quality System Registrar Selection</vt:lpstr>
      <vt:lpstr>Slide 30</vt:lpstr>
      <vt:lpstr>Step 10 — Internal Auditor Training &amp; Commence Internal Audits</vt:lpstr>
      <vt:lpstr>Slide 32</vt:lpstr>
      <vt:lpstr>Step 11. Management Review</vt:lpstr>
      <vt:lpstr>Slide 34</vt:lpstr>
      <vt:lpstr>Step 12 —Stage 1 Registration Audit</vt:lpstr>
      <vt:lpstr>Step 13 – Corrective Actions</vt:lpstr>
      <vt:lpstr>Task 14 —Stage 2 Registration Audit</vt:lpstr>
      <vt:lpstr>Task 15 —Continual Improvement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QMS ( ISO – 9000 ) </dc:title>
  <dc:creator>Nadeem</dc:creator>
  <cp:lastModifiedBy>Nadeem</cp:lastModifiedBy>
  <cp:revision>46</cp:revision>
  <dcterms:created xsi:type="dcterms:W3CDTF">2020-04-16T01:50:57Z</dcterms:created>
  <dcterms:modified xsi:type="dcterms:W3CDTF">2020-04-16T08:23:51Z</dcterms:modified>
</cp:coreProperties>
</file>