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62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82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86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38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57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65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69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06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06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29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66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0822-E685-47EE-85C6-0C2B038687CB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003FE-BE7D-491F-A8C5-5DB080EF8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RESOURCES TO OPTIMIZE HEALTH AND WELLNESS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204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Tai chi</a:t>
            </a:r>
          </a:p>
          <a:p>
            <a:pPr marL="0" indent="0">
              <a:buNone/>
            </a:pPr>
            <a:r>
              <a:rPr lang="en-US" dirty="0"/>
              <a:t>5. Yoga</a:t>
            </a:r>
          </a:p>
          <a:p>
            <a:pPr marL="0" indent="0">
              <a:buNone/>
            </a:pPr>
            <a:r>
              <a:rPr lang="en-US" dirty="0"/>
              <a:t>6. Biofeedback</a:t>
            </a:r>
          </a:p>
        </p:txBody>
      </p:sp>
    </p:spTree>
    <p:extLst>
      <p:ext uri="{BB962C8B-B14F-4D97-AF65-F5344CB8AC3E}">
        <p14:creationId xmlns:p14="http://schemas.microsoft.com/office/powerpoint/2010/main" xmlns="" val="223696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/>
              <a:t>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These factors contribute to increase stress</a:t>
            </a:r>
          </a:p>
          <a:p>
            <a:r>
              <a:rPr lang="en-US" dirty="0"/>
              <a:t>Increased working time</a:t>
            </a:r>
          </a:p>
          <a:p>
            <a:r>
              <a:rPr lang="en-US" dirty="0"/>
              <a:t>Decreased leisure time</a:t>
            </a:r>
          </a:p>
          <a:p>
            <a:r>
              <a:rPr lang="en-US" dirty="0"/>
              <a:t>Poor time management</a:t>
            </a:r>
          </a:p>
          <a:p>
            <a:r>
              <a:rPr lang="en-US" dirty="0"/>
              <a:t>Poorly established priorities</a:t>
            </a:r>
          </a:p>
          <a:p>
            <a:r>
              <a:rPr lang="en-US" b="1" dirty="0"/>
              <a:t>Establish priorities</a:t>
            </a:r>
          </a:p>
          <a:p>
            <a:r>
              <a:rPr lang="en-US" i="1" dirty="0"/>
              <a:t>SWOT analysis</a:t>
            </a:r>
          </a:p>
          <a:p>
            <a:r>
              <a:rPr lang="en-US" b="1" dirty="0"/>
              <a:t>Monitor and analyze current time use</a:t>
            </a:r>
          </a:p>
          <a:p>
            <a:r>
              <a:rPr lang="en-US" dirty="0"/>
              <a:t>Track the schedule of time spent the past seven days</a:t>
            </a:r>
          </a:p>
          <a:p>
            <a:r>
              <a:rPr lang="en-US" dirty="0"/>
              <a:t>Highlights how much time is spent on priorities versus </a:t>
            </a:r>
            <a:r>
              <a:rPr lang="en-US" dirty="0" err="1"/>
              <a:t>nonprioritized</a:t>
            </a:r>
            <a:r>
              <a:rPr lang="en-US" dirty="0"/>
              <a:t> activities</a:t>
            </a:r>
          </a:p>
          <a:p>
            <a:r>
              <a:rPr lang="en-US" dirty="0"/>
              <a:t>Time spent must match the priorities</a:t>
            </a:r>
          </a:p>
          <a:p>
            <a:r>
              <a:rPr lang="en-US" b="1" dirty="0"/>
              <a:t>Setting goals</a:t>
            </a:r>
          </a:p>
          <a:p>
            <a:r>
              <a:rPr lang="en-US" dirty="0"/>
              <a:t>Make “To do” list in order of priorities</a:t>
            </a:r>
          </a:p>
          <a:p>
            <a:r>
              <a:rPr lang="en-US" dirty="0"/>
              <a:t>Like educational goals, career goals, family goals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List the short term goals and long term goals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842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Spirituality and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be defined as search of meaning and connectedness with others, nature, the self, and the great power</a:t>
            </a:r>
          </a:p>
          <a:p>
            <a:r>
              <a:rPr lang="en-US" dirty="0"/>
              <a:t>Purpose of This search is the need for forgiveness, hope, life purpose, giving and receiving love in life</a:t>
            </a:r>
          </a:p>
          <a:p>
            <a:r>
              <a:rPr lang="en-US" dirty="0"/>
              <a:t>Those whose spiritual needs are met will have the sense of peace, </a:t>
            </a:r>
            <a:r>
              <a:rPr lang="en-US" dirty="0" err="1"/>
              <a:t>meaningfull</a:t>
            </a:r>
            <a:r>
              <a:rPr lang="en-US" dirty="0"/>
              <a:t> life, supportive and caring relationships, sense of hope and less morbidity and mortality</a:t>
            </a:r>
          </a:p>
          <a:p>
            <a:r>
              <a:rPr lang="en-US" dirty="0"/>
              <a:t>Religion: is the code of conduct </a:t>
            </a:r>
          </a:p>
        </p:txBody>
      </p:sp>
    </p:spTree>
    <p:extLst>
      <p:ext uri="{BB962C8B-B14F-4D97-AF65-F5344CB8AC3E}">
        <p14:creationId xmlns:p14="http://schemas.microsoft.com/office/powerpoint/2010/main" xmlns="" val="60678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Prayer</a:t>
            </a:r>
          </a:p>
          <a:p>
            <a:r>
              <a:rPr lang="en-US" dirty="0"/>
              <a:t>Spiritual meditation</a:t>
            </a:r>
          </a:p>
          <a:p>
            <a:r>
              <a:rPr lang="en-US" dirty="0"/>
              <a:t>Music</a:t>
            </a:r>
          </a:p>
          <a:p>
            <a:r>
              <a:rPr lang="en-US" dirty="0"/>
              <a:t>Forgiveness</a:t>
            </a:r>
          </a:p>
          <a:p>
            <a:r>
              <a:rPr lang="en-US" dirty="0"/>
              <a:t>Hope </a:t>
            </a:r>
          </a:p>
        </p:txBody>
      </p:sp>
    </p:spTree>
    <p:extLst>
      <p:ext uri="{BB962C8B-B14F-4D97-AF65-F5344CB8AC3E}">
        <p14:creationId xmlns:p14="http://schemas.microsoft.com/office/powerpoint/2010/main" xmlns="" val="312972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COMMON IMPAIRMENTS ENCOUNTERED WITH CHRONIC 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/>
              <a:t>Chronic pathology include single system impairments:</a:t>
            </a:r>
          </a:p>
          <a:p>
            <a:r>
              <a:rPr lang="en-US" dirty="0"/>
              <a:t>muscle weakness</a:t>
            </a:r>
          </a:p>
          <a:p>
            <a:r>
              <a:rPr lang="en-US" dirty="0"/>
              <a:t>Decreased cardiovascular endurance</a:t>
            </a:r>
          </a:p>
          <a:p>
            <a:r>
              <a:rPr lang="en-US" u="sng" dirty="0"/>
              <a:t>Multisystem impairments:</a:t>
            </a:r>
            <a:endParaRPr lang="en-US" dirty="0"/>
          </a:p>
          <a:p>
            <a:r>
              <a:rPr lang="en-US" dirty="0"/>
              <a:t>Metastasized cancer </a:t>
            </a:r>
          </a:p>
          <a:p>
            <a:r>
              <a:rPr lang="en-US" dirty="0"/>
              <a:t>Diabetes</a:t>
            </a:r>
          </a:p>
          <a:p>
            <a:r>
              <a:rPr lang="en-US" dirty="0" err="1"/>
              <a:t>Hypokinesia</a:t>
            </a:r>
            <a:r>
              <a:rPr lang="en-US" dirty="0"/>
              <a:t> </a:t>
            </a:r>
            <a:endParaRPr lang="en-US" u="sng" dirty="0"/>
          </a:p>
          <a:p>
            <a:r>
              <a:rPr lang="en-US" u="sng" dirty="0"/>
              <a:t>Other health concern:</a:t>
            </a:r>
          </a:p>
          <a:p>
            <a:r>
              <a:rPr lang="en-US" dirty="0"/>
              <a:t>Psychological  status</a:t>
            </a:r>
          </a:p>
          <a:p>
            <a:r>
              <a:rPr lang="en-US" dirty="0"/>
              <a:t>Altered psychological status</a:t>
            </a:r>
          </a:p>
          <a:p>
            <a:r>
              <a:rPr lang="en-US" dirty="0"/>
              <a:t>Changes in social interactions</a:t>
            </a:r>
          </a:p>
          <a:p>
            <a:r>
              <a:rPr lang="en-US" dirty="0"/>
              <a:t>Altered sleep pattern</a:t>
            </a:r>
          </a:p>
          <a:p>
            <a:r>
              <a:rPr lang="en-US" dirty="0"/>
              <a:t>Changes with digestion and elimination</a:t>
            </a:r>
          </a:p>
          <a:p>
            <a:r>
              <a:rPr lang="en-US" dirty="0"/>
              <a:t>Reduced balanced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489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/>
              <a:t>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Stress: </a:t>
            </a:r>
            <a:r>
              <a:rPr lang="en-US" dirty="0"/>
              <a:t>is a </a:t>
            </a:r>
            <a:r>
              <a:rPr lang="en-US" dirty="0" err="1"/>
              <a:t>discription</a:t>
            </a:r>
            <a:r>
              <a:rPr lang="en-US" dirty="0"/>
              <a:t> of how an individual reacts(physically and emotionally)to change.</a:t>
            </a:r>
          </a:p>
          <a:p>
            <a:r>
              <a:rPr lang="en-US" b="1" dirty="0"/>
              <a:t>Eustress: </a:t>
            </a:r>
          </a:p>
          <a:p>
            <a:r>
              <a:rPr lang="en-US" b="1" dirty="0"/>
              <a:t>Distress:</a:t>
            </a:r>
          </a:p>
          <a:p>
            <a:r>
              <a:rPr lang="en-US" b="1" dirty="0" err="1"/>
              <a:t>neustress</a:t>
            </a:r>
            <a:r>
              <a:rPr lang="en-US" b="1" dirty="0"/>
              <a:t>:</a:t>
            </a:r>
          </a:p>
          <a:p>
            <a:r>
              <a:rPr lang="en-US" b="1" dirty="0"/>
              <a:t>Sources of stress</a:t>
            </a:r>
          </a:p>
          <a:p>
            <a:r>
              <a:rPr lang="en-US" dirty="0"/>
              <a:t>Employment or job issues</a:t>
            </a:r>
          </a:p>
          <a:p>
            <a:r>
              <a:rPr lang="en-US" dirty="0"/>
              <a:t>Money problems</a:t>
            </a:r>
          </a:p>
          <a:p>
            <a:r>
              <a:rPr lang="en-US" dirty="0"/>
              <a:t>Health problems</a:t>
            </a:r>
          </a:p>
          <a:p>
            <a:r>
              <a:rPr lang="en-US" dirty="0"/>
              <a:t>Child care issues</a:t>
            </a:r>
          </a:p>
          <a:p>
            <a:r>
              <a:rPr lang="en-US" b="1" dirty="0"/>
              <a:t>Some physical distress symptoms</a:t>
            </a:r>
          </a:p>
          <a:p>
            <a:r>
              <a:rPr lang="en-US" dirty="0"/>
              <a:t>Nail biting</a:t>
            </a:r>
          </a:p>
          <a:p>
            <a:r>
              <a:rPr lang="en-US" dirty="0"/>
              <a:t>Fists or tight fingers</a:t>
            </a:r>
          </a:p>
          <a:p>
            <a:r>
              <a:rPr lang="en-US" dirty="0"/>
              <a:t>Foot tapping furrowed brow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86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Chronic stress related illness</a:t>
            </a:r>
          </a:p>
          <a:p>
            <a:r>
              <a:rPr lang="en-US" dirty="0"/>
              <a:t>Migraine headaches</a:t>
            </a:r>
          </a:p>
          <a:p>
            <a:r>
              <a:rPr lang="en-US" dirty="0"/>
              <a:t>Tension headaches</a:t>
            </a:r>
          </a:p>
          <a:p>
            <a:r>
              <a:rPr lang="en-US" dirty="0"/>
              <a:t>Psoriasis</a:t>
            </a:r>
          </a:p>
          <a:p>
            <a:r>
              <a:rPr lang="en-US" dirty="0"/>
              <a:t>Panic attacks</a:t>
            </a:r>
          </a:p>
          <a:p>
            <a:r>
              <a:rPr lang="en-US" dirty="0"/>
              <a:t>Ulcers</a:t>
            </a:r>
          </a:p>
          <a:p>
            <a:r>
              <a:rPr lang="en-US" dirty="0"/>
              <a:t>Colitis</a:t>
            </a:r>
          </a:p>
          <a:p>
            <a:r>
              <a:rPr lang="en-US" dirty="0"/>
              <a:t>Gastritis</a:t>
            </a:r>
          </a:p>
          <a:p>
            <a:r>
              <a:rPr lang="en-US" dirty="0"/>
              <a:t>Cancer</a:t>
            </a:r>
          </a:p>
          <a:p>
            <a:r>
              <a:rPr lang="en-US" dirty="0"/>
              <a:t>Non cardiac chest pain</a:t>
            </a:r>
          </a:p>
          <a:p>
            <a:r>
              <a:rPr lang="en-US" dirty="0"/>
              <a:t>Heart attacks</a:t>
            </a:r>
          </a:p>
          <a:p>
            <a:r>
              <a:rPr lang="en-US" dirty="0"/>
              <a:t>Dizzy spells</a:t>
            </a:r>
          </a:p>
          <a:p>
            <a:r>
              <a:rPr lang="en-US" dirty="0"/>
              <a:t>Low back pain</a:t>
            </a:r>
          </a:p>
          <a:p>
            <a:r>
              <a:rPr lang="en-US" dirty="0"/>
              <a:t>Rheumatoid arthritis</a:t>
            </a:r>
          </a:p>
          <a:p>
            <a:r>
              <a:rPr lang="en-US" dirty="0"/>
              <a:t>High blood pressure</a:t>
            </a:r>
          </a:p>
        </p:txBody>
      </p:sp>
    </p:spTree>
    <p:extLst>
      <p:ext uri="{BB962C8B-B14F-4D97-AF65-F5344CB8AC3E}">
        <p14:creationId xmlns:p14="http://schemas.microsoft.com/office/powerpoint/2010/main" xmlns="" val="417411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"/>
            <a:ext cx="8229600" cy="7086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Behavioral consequences of stress</a:t>
            </a:r>
          </a:p>
          <a:p>
            <a:r>
              <a:rPr lang="en-US" dirty="0"/>
              <a:t>Over eating or loss of appetite</a:t>
            </a:r>
          </a:p>
          <a:p>
            <a:r>
              <a:rPr lang="en-US" dirty="0"/>
              <a:t>Smoking </a:t>
            </a:r>
          </a:p>
          <a:p>
            <a:r>
              <a:rPr lang="en-US" dirty="0"/>
              <a:t>Alcohol abuse</a:t>
            </a:r>
          </a:p>
          <a:p>
            <a:r>
              <a:rPr lang="en-US" dirty="0"/>
              <a:t>Sleeping disorders</a:t>
            </a:r>
          </a:p>
          <a:p>
            <a:r>
              <a:rPr lang="en-US" dirty="0"/>
              <a:t>Emotional out burst</a:t>
            </a:r>
          </a:p>
          <a:p>
            <a:r>
              <a:rPr lang="en-US" dirty="0"/>
              <a:t>Violence and aggression</a:t>
            </a:r>
          </a:p>
          <a:p>
            <a:r>
              <a:rPr lang="en-US" b="1" dirty="0"/>
              <a:t>Steps for managing stress include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Identifying the stressors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a relaxation or coping strategy to relieve the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Seeking solutions for avoiding or controlling the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Changing the way of thinking, as needed </a:t>
            </a:r>
          </a:p>
          <a:p>
            <a:r>
              <a:rPr lang="en-US" dirty="0"/>
              <a:t>Healthy nutrition</a:t>
            </a:r>
          </a:p>
          <a:p>
            <a:r>
              <a:rPr lang="en-US" dirty="0"/>
              <a:t>Adequate rest</a:t>
            </a:r>
          </a:p>
          <a:p>
            <a:r>
              <a:rPr lang="en-US" dirty="0"/>
              <a:t>Relaxation techniques</a:t>
            </a:r>
          </a:p>
          <a:p>
            <a:r>
              <a:rPr lang="en-US" dirty="0"/>
              <a:t>Time management</a:t>
            </a:r>
          </a:p>
          <a:p>
            <a:r>
              <a:rPr lang="en-US" dirty="0"/>
              <a:t>Positive attitude and physical activity helps effectively to reduce stress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928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b="1" dirty="0"/>
              <a:t>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Good nutrition:</a:t>
            </a:r>
            <a:r>
              <a:rPr lang="en-US" b="1" dirty="0"/>
              <a:t> </a:t>
            </a:r>
            <a:r>
              <a:rPr lang="en-US" dirty="0"/>
              <a:t>involves receiving and using the optimal nutrients to manage variations in health and disease</a:t>
            </a:r>
          </a:p>
          <a:p>
            <a:r>
              <a:rPr lang="en-US" b="1" dirty="0"/>
              <a:t>Sign of good nutrition include; </a:t>
            </a:r>
            <a:r>
              <a:rPr lang="en-US" dirty="0"/>
              <a:t>toned and well developed body, ideal body weight, smooth skin, clear bright eyes, glossy hair and alert face expressions</a:t>
            </a:r>
          </a:p>
          <a:p>
            <a:r>
              <a:rPr lang="en-US" b="1" u="sng" dirty="0"/>
              <a:t>Under nutrition: </a:t>
            </a:r>
            <a:r>
              <a:rPr lang="en-US" dirty="0"/>
              <a:t>a diet that lacks a full complement of healthy nutrients.</a:t>
            </a:r>
          </a:p>
          <a:p>
            <a:r>
              <a:rPr lang="en-US" b="1" dirty="0"/>
              <a:t>Under nourished individuals are; </a:t>
            </a:r>
            <a:r>
              <a:rPr lang="en-US" dirty="0"/>
              <a:t>limited in their physical work capacity, immune function, mental activity, and their ability to recover from illness and injury</a:t>
            </a:r>
          </a:p>
          <a:p>
            <a:r>
              <a:rPr lang="en-US" b="1" u="sng" dirty="0"/>
              <a:t>Malnutrition: </a:t>
            </a:r>
            <a:r>
              <a:rPr lang="en-US" dirty="0"/>
              <a:t>when nutritional stores are depleted and the body lacks sufficient nutrients for the demands of daily living</a:t>
            </a:r>
          </a:p>
          <a:p>
            <a:r>
              <a:rPr lang="en-US" dirty="0"/>
              <a:t>Individual with chronic disease may also lack sufficient stores of nutrients</a:t>
            </a:r>
          </a:p>
          <a:p>
            <a:r>
              <a:rPr lang="en-US" b="1" u="sng" dirty="0"/>
              <a:t>Over nutrition: </a:t>
            </a:r>
            <a:r>
              <a:rPr lang="en-US" dirty="0"/>
              <a:t>severely obese individuals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179030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/>
              <a:t>SLEEP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Individuals need adequate sleep to function normally</a:t>
            </a:r>
          </a:p>
          <a:p>
            <a:r>
              <a:rPr lang="en-US" dirty="0"/>
              <a:t>Sleep allows the body to repair and restore itself</a:t>
            </a:r>
          </a:p>
          <a:p>
            <a:r>
              <a:rPr lang="en-US" dirty="0"/>
              <a:t>Over 70% of body’s daily dose of growth hormone is circulated during sleep</a:t>
            </a:r>
          </a:p>
          <a:p>
            <a:r>
              <a:rPr lang="en-US" dirty="0"/>
              <a:t>An important time for regeneration of immune system</a:t>
            </a:r>
          </a:p>
          <a:p>
            <a:r>
              <a:rPr lang="en-US" dirty="0"/>
              <a:t>Essential for mental ability and concentration</a:t>
            </a:r>
          </a:p>
          <a:p>
            <a:r>
              <a:rPr lang="en-US" b="1" dirty="0"/>
              <a:t>Missing sleep </a:t>
            </a:r>
            <a:r>
              <a:rPr lang="en-US" dirty="0"/>
              <a:t>reduces body’s ability to resist </a:t>
            </a:r>
            <a:r>
              <a:rPr lang="en-US" dirty="0" err="1"/>
              <a:t>anf</a:t>
            </a:r>
            <a:r>
              <a:rPr lang="en-US" dirty="0"/>
              <a:t> fight infections</a:t>
            </a:r>
          </a:p>
          <a:p>
            <a:r>
              <a:rPr lang="en-US" dirty="0"/>
              <a:t> sleep deprivation(sleep limited to 4 or 5 hours /night) has adverse effects on sugar metabolism</a:t>
            </a:r>
          </a:p>
          <a:p>
            <a:r>
              <a:rPr lang="en-US" dirty="0"/>
              <a:t>So leads to obesity and weight gain</a:t>
            </a:r>
          </a:p>
          <a:p>
            <a:r>
              <a:rPr lang="en-US" b="1" dirty="0"/>
              <a:t>Insomnia</a:t>
            </a:r>
            <a:r>
              <a:rPr lang="en-US" dirty="0"/>
              <a:t>(difficulty falling sleep, sleeping too lightly, being easily disrupted with multiple spontaneous awakening, early morning awakening with difficulty fall asleep)</a:t>
            </a:r>
          </a:p>
          <a:p>
            <a:r>
              <a:rPr lang="en-US" dirty="0"/>
              <a:t>All these factors contribute to stress, </a:t>
            </a:r>
          </a:p>
          <a:p>
            <a:r>
              <a:rPr lang="en-US" dirty="0"/>
              <a:t>Manage by relaxation techniques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99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RELAXATION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Reduces stress and improve sleep problems as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Progressive muscle relaxation</a:t>
            </a:r>
          </a:p>
          <a:p>
            <a:r>
              <a:rPr lang="en-US" dirty="0"/>
              <a:t>Commonly used by physiotherapist</a:t>
            </a:r>
          </a:p>
          <a:p>
            <a:r>
              <a:rPr lang="en-US" dirty="0"/>
              <a:t>Reduces stress, anxiety, insomnia</a:t>
            </a:r>
          </a:p>
          <a:p>
            <a:r>
              <a:rPr lang="en-US" dirty="0"/>
              <a:t>Some chronic pains</a:t>
            </a:r>
          </a:p>
          <a:p>
            <a:r>
              <a:rPr lang="en-US" dirty="0"/>
              <a:t>Muscle contraction technique is performed on succession of muscles from lower extremity towards head ending with contraction of facial muscles</a:t>
            </a:r>
          </a:p>
          <a:p>
            <a:r>
              <a:rPr lang="en-US" dirty="0"/>
              <a:t>Like tighten the muscle of foot</a:t>
            </a:r>
          </a:p>
          <a:p>
            <a:r>
              <a:rPr lang="en-US" dirty="0"/>
              <a:t>Contraction for 5 to 8 sec</a:t>
            </a:r>
          </a:p>
          <a:p>
            <a:r>
              <a:rPr lang="en-US" dirty="0"/>
              <a:t>Relaxation  for 30 sec</a:t>
            </a:r>
          </a:p>
          <a:p>
            <a:r>
              <a:rPr lang="en-US" dirty="0"/>
              <a:t>Then move to other </a:t>
            </a:r>
            <a:r>
              <a:rPr lang="en-US" dirty="0" err="1"/>
              <a:t>msl</a:t>
            </a:r>
            <a:r>
              <a:rPr lang="en-US" dirty="0"/>
              <a:t> </a:t>
            </a:r>
            <a:r>
              <a:rPr lang="en-US" dirty="0" err="1"/>
              <a:t>goup</a:t>
            </a:r>
            <a:endParaRPr lang="en-US" dirty="0"/>
          </a:p>
          <a:p>
            <a:r>
              <a:rPr lang="en-US" dirty="0"/>
              <a:t>At the end keep the relaxed posture for as long time as possible for complete general relaxation</a:t>
            </a:r>
          </a:p>
          <a:p>
            <a:r>
              <a:rPr lang="en-US" b="1" dirty="0"/>
              <a:t>2. visual imagery</a:t>
            </a:r>
          </a:p>
        </p:txBody>
      </p:sp>
    </p:spTree>
    <p:extLst>
      <p:ext uri="{BB962C8B-B14F-4D97-AF65-F5344CB8AC3E}">
        <p14:creationId xmlns:p14="http://schemas.microsoft.com/office/powerpoint/2010/main" xmlns="" val="92518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3. MASSAGE</a:t>
            </a:r>
          </a:p>
          <a:p>
            <a:r>
              <a:rPr lang="en-US" dirty="0"/>
              <a:t>Involves the manipulation of soft tissues reducing </a:t>
            </a:r>
            <a:r>
              <a:rPr lang="en-US" dirty="0" err="1"/>
              <a:t>msl</a:t>
            </a:r>
            <a:r>
              <a:rPr lang="en-US" dirty="0"/>
              <a:t> tension</a:t>
            </a:r>
          </a:p>
          <a:p>
            <a:r>
              <a:rPr lang="en-US" b="1" u="sng" dirty="0"/>
              <a:t>Types</a:t>
            </a:r>
            <a:r>
              <a:rPr lang="en-US" b="1" dirty="0"/>
              <a:t> </a:t>
            </a:r>
          </a:p>
          <a:p>
            <a:r>
              <a:rPr lang="en-US" b="1" dirty="0"/>
              <a:t>Relaxation massage</a:t>
            </a:r>
          </a:p>
          <a:p>
            <a:r>
              <a:rPr lang="en-US" b="1" dirty="0"/>
              <a:t>Therapeutic massage</a:t>
            </a:r>
          </a:p>
          <a:p>
            <a:r>
              <a:rPr lang="en-US" b="1" dirty="0"/>
              <a:t>Sports massage</a:t>
            </a:r>
          </a:p>
          <a:p>
            <a:r>
              <a:rPr lang="en-US" b="1" dirty="0"/>
              <a:t>Pressure massage</a:t>
            </a:r>
          </a:p>
          <a:p>
            <a:r>
              <a:rPr lang="en-US" b="1" dirty="0"/>
              <a:t> </a:t>
            </a:r>
            <a:r>
              <a:rPr lang="en-US" b="1" u="sng" dirty="0"/>
              <a:t>Techniques of massage</a:t>
            </a:r>
          </a:p>
          <a:p>
            <a:r>
              <a:rPr lang="en-US" b="1" dirty="0" err="1"/>
              <a:t>Petrissage</a:t>
            </a:r>
            <a:r>
              <a:rPr lang="en-US" b="1" dirty="0"/>
              <a:t>( </a:t>
            </a:r>
            <a:r>
              <a:rPr lang="en-US" dirty="0"/>
              <a:t>kneading and rubbing with force to manipulate tissues and muscles)</a:t>
            </a:r>
            <a:endParaRPr lang="en-US" b="1" dirty="0"/>
          </a:p>
          <a:p>
            <a:r>
              <a:rPr lang="en-US" b="1" dirty="0"/>
              <a:t>Effleurage(</a:t>
            </a:r>
            <a:r>
              <a:rPr lang="en-US" dirty="0"/>
              <a:t>stroking)</a:t>
            </a:r>
            <a:endParaRPr lang="en-US" b="1" dirty="0"/>
          </a:p>
          <a:p>
            <a:r>
              <a:rPr lang="en-US" b="1" dirty="0"/>
              <a:t>Deep transverse friction massage</a:t>
            </a:r>
          </a:p>
        </p:txBody>
      </p:sp>
    </p:spTree>
    <p:extLst>
      <p:ext uri="{BB962C8B-B14F-4D97-AF65-F5344CB8AC3E}">
        <p14:creationId xmlns:p14="http://schemas.microsoft.com/office/powerpoint/2010/main" xmlns="" val="218689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766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RESOURCES TO OPTIMIZE HEALTH AND WELLNESS</vt:lpstr>
      <vt:lpstr>COMMON IMPAIRMENTS ENCOUNTERED WITH CHRONIC PATHOLOGY</vt:lpstr>
      <vt:lpstr>STRESS MANAGEMENT</vt:lpstr>
      <vt:lpstr>Slide 4</vt:lpstr>
      <vt:lpstr>Slide 5</vt:lpstr>
      <vt:lpstr>NUTRITION</vt:lpstr>
      <vt:lpstr>SLEEP</vt:lpstr>
      <vt:lpstr>RELAXATION TECHNIQUES</vt:lpstr>
      <vt:lpstr>Slide 9</vt:lpstr>
      <vt:lpstr>Slide 10</vt:lpstr>
      <vt:lpstr>TIME MANAGEMENT</vt:lpstr>
      <vt:lpstr>Spirituality and Religion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TO OPTIMIZE HEALTH AND WELLNESS</dc:title>
  <dc:creator>Mohsana</dc:creator>
  <cp:lastModifiedBy>DELL</cp:lastModifiedBy>
  <cp:revision>26</cp:revision>
  <dcterms:created xsi:type="dcterms:W3CDTF">2012-09-05T04:15:54Z</dcterms:created>
  <dcterms:modified xsi:type="dcterms:W3CDTF">2020-04-19T16:27:12Z</dcterms:modified>
</cp:coreProperties>
</file>