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73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8CAA-F624-4356-9A0F-DC9B359217CE}" type="datetimeFigureOut">
              <a:rPr lang="en-US" smtClean="0"/>
              <a:pPr/>
              <a:t>12/12/2018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16B5-8C39-4E2A-8732-1B5E38CE82E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8CAA-F624-4356-9A0F-DC9B359217CE}" type="datetimeFigureOut">
              <a:rPr lang="en-US" smtClean="0"/>
              <a:pPr/>
              <a:t>12/12/2018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16B5-8C39-4E2A-8732-1B5E38CE82E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8CAA-F624-4356-9A0F-DC9B359217CE}" type="datetimeFigureOut">
              <a:rPr lang="en-US" smtClean="0"/>
              <a:pPr/>
              <a:t>12/12/2018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16B5-8C39-4E2A-8732-1B5E38CE82E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8CAA-F624-4356-9A0F-DC9B359217CE}" type="datetimeFigureOut">
              <a:rPr lang="en-US" smtClean="0"/>
              <a:pPr/>
              <a:t>12/12/2018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16B5-8C39-4E2A-8732-1B5E38CE82E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8CAA-F624-4356-9A0F-DC9B359217CE}" type="datetimeFigureOut">
              <a:rPr lang="en-US" smtClean="0"/>
              <a:pPr/>
              <a:t>12/12/2018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16B5-8C39-4E2A-8732-1B5E38CE82E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8CAA-F624-4356-9A0F-DC9B359217CE}" type="datetimeFigureOut">
              <a:rPr lang="en-US" smtClean="0"/>
              <a:pPr/>
              <a:t>12/12/2018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16B5-8C39-4E2A-8732-1B5E38CE82E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8CAA-F624-4356-9A0F-DC9B359217CE}" type="datetimeFigureOut">
              <a:rPr lang="en-US" smtClean="0"/>
              <a:pPr/>
              <a:t>12/12/2018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16B5-8C39-4E2A-8732-1B5E38CE82E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8CAA-F624-4356-9A0F-DC9B359217CE}" type="datetimeFigureOut">
              <a:rPr lang="en-US" smtClean="0"/>
              <a:pPr/>
              <a:t>12/12/2018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16B5-8C39-4E2A-8732-1B5E38CE82E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8CAA-F624-4356-9A0F-DC9B359217CE}" type="datetimeFigureOut">
              <a:rPr lang="en-US" smtClean="0"/>
              <a:pPr/>
              <a:t>12/12/2018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16B5-8C39-4E2A-8732-1B5E38CE82E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8CAA-F624-4356-9A0F-DC9B359217CE}" type="datetimeFigureOut">
              <a:rPr lang="en-US" smtClean="0"/>
              <a:pPr/>
              <a:t>12/12/2018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16B5-8C39-4E2A-8732-1B5E38CE82E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8CAA-F624-4356-9A0F-DC9B359217CE}" type="datetimeFigureOut">
              <a:rPr lang="en-US" smtClean="0"/>
              <a:pPr/>
              <a:t>12/12/2018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16B5-8C39-4E2A-8732-1B5E38CE82E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B8CAA-F624-4356-9A0F-DC9B359217CE}" type="datetimeFigureOut">
              <a:rPr lang="en-US" smtClean="0"/>
              <a:pPr/>
              <a:t>12/12/2018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A16B5-8C39-4E2A-8732-1B5E38CE82EF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lonialismAnd Its Legacy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7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nd of Colonialism Most African and Asian colonies became independent after WWII Boundaries of the new states coincided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olitical Legacy of ColonialismLaw  and order was a primary objective of colonial governments— more money spent on polic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olitical Legacy of ColonialismColonial governments lacked the income and revenue needed to develop a government system 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conomic Legacy of ColonialismEmphasis  on exploitation of raw materials for export—profits from export sent back to Eur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conomic Legacy of ColonialismHigh demand for labor—mass migration of Africans to labor in poor working conditions for l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ocial Legacy of ColonialismMovement    of people—resulted in dislocation of peoples that impacted society and culture (b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ocial Legacy of ColonialismDislocation of families—men recruited to work in mines/plantations, leaving women and adoles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ocial Legacy of ColonialismUrbanization—occurred    rapidly and resulted in changes to economic activities and occupati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ocial Legacy of ColonialismReligious Changes—prior to colonialism less than 5% were Christians, now almost 50% of Afric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515090" cy="7143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ocial Legacy of ColonialismEducation—Koranic    schools became widespread and students learned Arabic (to read the Kora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hat is a colony?a country or area that is ruled byanother country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What is colonialism?a  policy in which a country rules other nations and develops trade for its own benefit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urope’s 3 G’s of Colonialism God: Missionaries established colonies to promote Christianity Gold: Colonies provided re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eginnings of Colonialism1400’s: explorers sailed westward for Asia and reached the Western Hemisphere instead Started 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357214"/>
            <a:ext cx="9610241" cy="7215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urope Turns to Africa and Asia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op Colonizers   United Kingdom   France   Portugal   Spain   Germany   Italy   Denmark   Netherlands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rench Colonial PracticesTried  to assimilate into French culture Educated an elite group to provide administrative lea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ritish Colonial Practices Created different government structures and policies for various territories This helped to 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umer younas</dc:creator>
  <cp:lastModifiedBy>umer younas</cp:lastModifiedBy>
  <cp:revision>3</cp:revision>
  <dcterms:created xsi:type="dcterms:W3CDTF">2018-12-05T19:13:30Z</dcterms:created>
  <dcterms:modified xsi:type="dcterms:W3CDTF">2018-12-12T18:55:48Z</dcterms:modified>
</cp:coreProperties>
</file>