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72" r:id="rId7"/>
    <p:sldId id="279" r:id="rId8"/>
    <p:sldId id="280" r:id="rId9"/>
    <p:sldId id="281" r:id="rId10"/>
    <p:sldId id="261" r:id="rId11"/>
    <p:sldId id="274" r:id="rId12"/>
    <p:sldId id="275" r:id="rId13"/>
    <p:sldId id="262" r:id="rId14"/>
    <p:sldId id="263" r:id="rId15"/>
    <p:sldId id="264" r:id="rId16"/>
    <p:sldId id="265" r:id="rId17"/>
    <p:sldId id="266" r:id="rId18"/>
    <p:sldId id="267" r:id="rId19"/>
    <p:sldId id="276" r:id="rId20"/>
    <p:sldId id="277" r:id="rId21"/>
    <p:sldId id="278" r:id="rId22"/>
    <p:sldId id="268" r:id="rId23"/>
    <p:sldId id="269" r:id="rId24"/>
    <p:sldId id="270" r:id="rId25"/>
    <p:sldId id="271" r:id="rId26"/>
    <p:sldId id="282" r:id="rId27"/>
    <p:sldId id="27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B05281-F8BF-40F2-821E-DAA5A68E0AE6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5052B-0A41-4C5D-9374-2BC5C2BED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293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D872-CE39-4CC8-9DE8-7FB9743E500F}" type="datetime1">
              <a:rPr lang="en-US" smtClean="0"/>
              <a:t>6/15/2021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6DC8-7C0B-4493-AFC7-AD6950B0CB64}" type="datetime1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3B99-2A6A-4908-AD18-A75C1E42BCA0}" type="datetime1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8BD00-3E92-45E0-885D-A5E832867D00}" type="datetime1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ED3B-1870-4945-A168-B19F9CA899A6}" type="datetime1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6DE7A-8753-4608-A256-53CD325305DC}" type="datetime1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8CDF5-A49B-48D3-BA93-8CE72C3C1111}" type="datetime1">
              <a:rPr lang="en-US" smtClean="0"/>
              <a:t>6/15/2021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58E7-4C01-4634-9183-BBA50F6D6130}" type="datetime1">
              <a:rPr lang="en-US" smtClean="0"/>
              <a:t>6/15/2021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2C6F8-1FF5-4BB7-ADC3-782CB784DFA5}" type="datetime1">
              <a:rPr lang="en-US" smtClean="0"/>
              <a:t>6/15/2021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8A15C-33D5-4631-96A6-35A89ABCDA01}" type="datetime1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04700-C523-400D-A949-D1C401FFC065}" type="datetime1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A85DDA4-EBA4-4D7B-8C2D-1F77017CCB4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92376E-E6E0-4F70-9EEF-F4BCA8F57465}" type="datetime1">
              <a:rPr lang="en-US" smtClean="0"/>
              <a:t>6/15/2021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85DDA4-EBA4-4D7B-8C2D-1F77017CCB44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905000"/>
            <a:ext cx="7851648" cy="1828800"/>
          </a:xfrm>
        </p:spPr>
        <p:txBody>
          <a:bodyPr>
            <a:noAutofit/>
          </a:bodyPr>
          <a:lstStyle/>
          <a:p>
            <a:pPr marL="12700" algn="ctr">
              <a:lnSpc>
                <a:spcPct val="150000"/>
              </a:lnSpc>
              <a:spcBef>
                <a:spcPts val="100"/>
              </a:spcBef>
            </a:pPr>
            <a:r>
              <a:rPr lang="en-US" sz="4000" spc="-100" dirty="0">
                <a:solidFill>
                  <a:schemeClr val="bg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EXISTENTIALISM</a:t>
            </a:r>
            <a:r>
              <a:rPr lang="en-US" sz="4000" dirty="0">
                <a:solidFill>
                  <a:schemeClr val="bg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000" dirty="0">
                <a:solidFill>
                  <a:schemeClr val="bg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spc="-15" dirty="0">
                <a:solidFill>
                  <a:schemeClr val="bg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Philosophy </a:t>
            </a:r>
            <a:r>
              <a:rPr lang="en-US" sz="3200" spc="-5" dirty="0">
                <a:solidFill>
                  <a:schemeClr val="bg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sz="3200" spc="45" dirty="0">
                <a:solidFill>
                  <a:schemeClr val="bg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5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Education</a:t>
            </a:r>
            <a:endParaRPr lang="en-US" sz="3200" dirty="0">
              <a:solidFill>
                <a:schemeClr val="bg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1</a:t>
            </a:fld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17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Meaning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389120"/>
          </a:xfrm>
        </p:spPr>
        <p:txBody>
          <a:bodyPr>
            <a:normAutofit lnSpcReduction="10000"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dirty="0">
                <a:solidFill>
                  <a:srgbClr val="4F6128"/>
                </a:solidFill>
                <a:latin typeface="Arial" pitchFamily="34" charset="0"/>
                <a:cs typeface="Arial" pitchFamily="34" charset="0"/>
              </a:rPr>
              <a:t>An</a:t>
            </a:r>
            <a:r>
              <a:rPr lang="en-US" sz="2800" b="1" spc="-10" dirty="0">
                <a:solidFill>
                  <a:srgbClr val="4F612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pc="-10" dirty="0" err="1" smtClean="0">
                <a:solidFill>
                  <a:srgbClr val="4F6128"/>
                </a:solidFill>
                <a:latin typeface="Arial" pitchFamily="34" charset="0"/>
                <a:cs typeface="Arial" pitchFamily="34" charset="0"/>
              </a:rPr>
              <a:t>antiphilosophy</a:t>
            </a:r>
            <a:r>
              <a:rPr lang="en-US" sz="2800" b="1" spc="-10" dirty="0" smtClean="0">
                <a:solidFill>
                  <a:srgbClr val="4F6128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55600" marR="16891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spc="-1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Against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 principles of</a:t>
            </a:r>
            <a:r>
              <a:rPr lang="en-US" sz="2800" b="1" spc="-8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traditional  </a:t>
            </a:r>
            <a:r>
              <a:rPr lang="en-US" sz="2800" b="1" spc="-5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philosophy.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55600" marR="4508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dirty="0">
                <a:solidFill>
                  <a:srgbClr val="4F6128"/>
                </a:solidFill>
                <a:latin typeface="Arial" pitchFamily="34" charset="0"/>
                <a:cs typeface="Arial" pitchFamily="34" charset="0"/>
              </a:rPr>
              <a:t>Rationalism</a:t>
            </a:r>
            <a:r>
              <a:rPr lang="en-US" sz="2800" b="1" dirty="0" smtClean="0">
                <a:solidFill>
                  <a:srgbClr val="4F6128"/>
                </a:solidFill>
                <a:latin typeface="Arial" pitchFamily="34" charset="0"/>
                <a:cs typeface="Arial" pitchFamily="34" charset="0"/>
              </a:rPr>
              <a:t>, Essentialism, </a:t>
            </a:r>
            <a:r>
              <a:rPr lang="en-US" sz="2800" b="1" spc="-10" dirty="0">
                <a:solidFill>
                  <a:srgbClr val="4F6128"/>
                </a:solidFill>
                <a:latin typeface="Arial" pitchFamily="34" charset="0"/>
                <a:cs typeface="Arial" pitchFamily="34" charset="0"/>
              </a:rPr>
              <a:t>Universalism are</a:t>
            </a:r>
            <a:r>
              <a:rPr lang="en-US" sz="2800" b="1" spc="-95" dirty="0">
                <a:solidFill>
                  <a:srgbClr val="4F612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>
                <a:solidFill>
                  <a:srgbClr val="4F6128"/>
                </a:solidFill>
                <a:latin typeface="Arial" pitchFamily="34" charset="0"/>
                <a:cs typeface="Arial" pitchFamily="34" charset="0"/>
              </a:rPr>
              <a:t>all  opposed </a:t>
            </a:r>
            <a:r>
              <a:rPr lang="en-US" sz="2800" b="1" spc="-5" dirty="0">
                <a:solidFill>
                  <a:srgbClr val="4F6128"/>
                </a:solidFill>
                <a:latin typeface="Arial" pitchFamily="34" charset="0"/>
                <a:cs typeface="Arial" pitchFamily="34" charset="0"/>
              </a:rPr>
              <a:t>by</a:t>
            </a:r>
            <a:r>
              <a:rPr lang="en-US" sz="2800" b="1" spc="-50" dirty="0">
                <a:solidFill>
                  <a:srgbClr val="4F612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pc="-10" dirty="0" smtClean="0">
                <a:solidFill>
                  <a:srgbClr val="4F6128"/>
                </a:solidFill>
                <a:latin typeface="Arial" pitchFamily="34" charset="0"/>
                <a:cs typeface="Arial" pitchFamily="34" charset="0"/>
              </a:rPr>
              <a:t>Existentialists.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According </a:t>
            </a:r>
            <a:r>
              <a:rPr lang="en-US" sz="2800" b="1" spc="-2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them objects </a:t>
            </a:r>
            <a:r>
              <a:rPr lang="en-US" sz="2800" b="1" spc="-1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are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simply </a:t>
            </a:r>
            <a:r>
              <a:rPr lang="en-US" sz="2800" b="1" spc="-1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present 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sz="28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man </a:t>
            </a:r>
            <a:r>
              <a:rPr lang="en-US" sz="2800" b="1" spc="-1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interprets</a:t>
            </a:r>
            <a:r>
              <a:rPr lang="en-US" sz="2800" b="1" spc="-5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them.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dirty="0">
                <a:solidFill>
                  <a:srgbClr val="4F6128"/>
                </a:solidFill>
                <a:latin typeface="Arial" pitchFamily="34" charset="0"/>
                <a:cs typeface="Arial" pitchFamily="34" charset="0"/>
              </a:rPr>
              <a:t>Man </a:t>
            </a:r>
            <a:r>
              <a:rPr lang="en-US" sz="2800" b="1" spc="-20" dirty="0">
                <a:solidFill>
                  <a:srgbClr val="4F6128"/>
                </a:solidFill>
                <a:latin typeface="Arial" pitchFamily="34" charset="0"/>
                <a:cs typeface="Arial" pitchFamily="34" charset="0"/>
              </a:rPr>
              <a:t>makes </a:t>
            </a:r>
            <a:r>
              <a:rPr lang="en-US" sz="2800" b="1" dirty="0">
                <a:solidFill>
                  <a:srgbClr val="4F6128"/>
                </a:solidFill>
                <a:latin typeface="Arial" pitchFamily="34" charset="0"/>
                <a:cs typeface="Arial" pitchFamily="34" charset="0"/>
              </a:rPr>
              <a:t>them</a:t>
            </a:r>
            <a:r>
              <a:rPr lang="en-US" sz="2800" b="1" spc="-25" dirty="0">
                <a:solidFill>
                  <a:srgbClr val="4F612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pc="-5" dirty="0" smtClean="0">
                <a:solidFill>
                  <a:srgbClr val="4F6128"/>
                </a:solidFill>
                <a:latin typeface="Arial" pitchFamily="34" charset="0"/>
                <a:cs typeface="Arial" pitchFamily="34" charset="0"/>
              </a:rPr>
              <a:t>man.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Man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is the </a:t>
            </a:r>
            <a:r>
              <a:rPr lang="en-US" sz="2800" b="1" spc="-1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total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sum of his</a:t>
            </a:r>
            <a:r>
              <a:rPr lang="en-US" sz="2800" b="1" spc="-3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actions.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48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pc="-80" dirty="0">
                <a:latin typeface="Arial" pitchFamily="34" charset="0"/>
                <a:cs typeface="Arial" pitchFamily="34" charset="0"/>
              </a:rPr>
              <a:t>What </a:t>
            </a:r>
            <a:r>
              <a:rPr lang="en-US" spc="-55" dirty="0">
                <a:latin typeface="Arial" pitchFamily="34" charset="0"/>
                <a:cs typeface="Arial" pitchFamily="34" charset="0"/>
              </a:rPr>
              <a:t>is</a:t>
            </a:r>
            <a:r>
              <a:rPr lang="en-US" spc="-330" dirty="0">
                <a:latin typeface="Arial" pitchFamily="34" charset="0"/>
                <a:cs typeface="Arial" pitchFamily="34" charset="0"/>
              </a:rPr>
              <a:t> </a:t>
            </a:r>
            <a:r>
              <a:rPr lang="en-US" spc="-100" dirty="0">
                <a:latin typeface="Arial" pitchFamily="34" charset="0"/>
                <a:cs typeface="Arial" pitchFamily="34" charset="0"/>
              </a:rPr>
              <a:t>Existentialism?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69900" marR="6350" indent="-457834">
              <a:lnSpc>
                <a:spcPct val="120000"/>
              </a:lnSpc>
              <a:spcBef>
                <a:spcPts val="105"/>
              </a:spcBef>
              <a:buClr>
                <a:srgbClr val="A9A47B"/>
              </a:buClr>
              <a:buFont typeface="Wingdings"/>
              <a:buChar char=""/>
              <a:tabLst>
                <a:tab pos="470534" algn="l"/>
              </a:tabLst>
            </a:pPr>
            <a:r>
              <a:rPr lang="en-US" sz="3200" i="1" spc="-15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Existentialism </a:t>
            </a:r>
            <a:r>
              <a:rPr lang="en-US" sz="3200" i="1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on </a:t>
            </a:r>
            <a:r>
              <a:rPr lang="en-US" sz="3200" i="1" spc="-15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Metaphysics: </a:t>
            </a:r>
            <a:r>
              <a:rPr lang="en-US" sz="32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Reality </a:t>
            </a:r>
            <a:r>
              <a:rPr lang="en-US" sz="32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is </a:t>
            </a:r>
            <a:r>
              <a:rPr lang="en-US" sz="320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subjective</a:t>
            </a:r>
            <a:r>
              <a:rPr lang="en-US" sz="32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with </a:t>
            </a:r>
            <a:r>
              <a:rPr lang="en-US" sz="3200" spc="-1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existence </a:t>
            </a:r>
            <a:r>
              <a:rPr lang="en-US" sz="32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preceding </a:t>
            </a:r>
            <a:r>
              <a:rPr lang="en-US" sz="32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essence. </a:t>
            </a:r>
            <a:r>
              <a:rPr lang="en-US" sz="320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u="heavy" spc="-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Existence</a:t>
            </a:r>
            <a:r>
              <a:rPr lang="en-US" sz="3200" spc="-1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creates</a:t>
            </a:r>
            <a:r>
              <a:rPr lang="en-US" sz="3200" spc="-1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essence</a:t>
            </a:r>
            <a:r>
              <a:rPr lang="en-US" sz="32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469900" marR="5080" indent="-457834">
              <a:lnSpc>
                <a:spcPct val="120000"/>
              </a:lnSpc>
              <a:spcBef>
                <a:spcPts val="805"/>
              </a:spcBef>
              <a:buClr>
                <a:srgbClr val="A9A47B"/>
              </a:buClr>
              <a:buFont typeface="Wingdings"/>
              <a:buChar char=""/>
              <a:tabLst>
                <a:tab pos="470534" algn="l"/>
              </a:tabLst>
            </a:pPr>
            <a:r>
              <a:rPr lang="en-US" sz="3200" i="1" spc="-15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Existentialism </a:t>
            </a:r>
            <a:r>
              <a:rPr lang="en-US" sz="3200" i="1" spc="-5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on </a:t>
            </a:r>
            <a:r>
              <a:rPr lang="en-US" sz="3200" i="1" spc="-10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Epistemology: </a:t>
            </a:r>
            <a:r>
              <a:rPr lang="en-US" sz="32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Knowing </a:t>
            </a:r>
            <a:r>
              <a:rPr lang="en-US" sz="32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is </a:t>
            </a:r>
            <a:r>
              <a:rPr lang="en-US" sz="3200" spc="-2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to  </a:t>
            </a:r>
            <a:r>
              <a:rPr lang="en-US" sz="3200" spc="-3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make </a:t>
            </a:r>
            <a:r>
              <a:rPr lang="en-US" sz="32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personal</a:t>
            </a:r>
            <a:r>
              <a:rPr lang="en-US" sz="3200" spc="-1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choices</a:t>
            </a:r>
            <a:r>
              <a:rPr lang="en-US" sz="32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spc="-15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32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choose </a:t>
            </a:r>
            <a:r>
              <a:rPr lang="en-US" sz="32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or</a:t>
            </a:r>
            <a:r>
              <a:rPr lang="en-US" sz="3200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apply </a:t>
            </a:r>
            <a:r>
              <a:rPr lang="en-US" sz="32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US" sz="32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en-US" sz="3200" spc="-1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want </a:t>
            </a:r>
            <a:r>
              <a:rPr lang="en-US" sz="3200" spc="-2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en-US" sz="3200" spc="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4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know</a:t>
            </a:r>
            <a:r>
              <a:rPr lang="en-US" sz="3200" spc="-45" dirty="0" smtClean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90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CONT…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69900" marR="229235" indent="-457834" algn="just">
              <a:lnSpc>
                <a:spcPct val="120100"/>
              </a:lnSpc>
              <a:spcBef>
                <a:spcPts val="100"/>
              </a:spcBef>
              <a:buClr>
                <a:srgbClr val="A9A47B"/>
              </a:buClr>
              <a:buFont typeface="Wingdings"/>
              <a:buChar char=""/>
              <a:tabLst>
                <a:tab pos="470534" algn="l"/>
              </a:tabLst>
            </a:pPr>
            <a:r>
              <a:rPr lang="en-US" sz="3200" i="1" spc="-15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Existentialism </a:t>
            </a:r>
            <a:r>
              <a:rPr lang="en-US" sz="3200" i="1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on </a:t>
            </a:r>
            <a:r>
              <a:rPr lang="en-US" sz="3200" i="1" spc="-5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Axiology:</a:t>
            </a:r>
            <a:r>
              <a:rPr lang="en-US" sz="3200" i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u="heavy" spc="-3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Values</a:t>
            </a:r>
            <a:r>
              <a:rPr lang="en-US" sz="3200" spc="-3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should be  </a:t>
            </a:r>
            <a:r>
              <a:rPr lang="en-US" sz="32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freely</a:t>
            </a:r>
            <a:r>
              <a:rPr lang="en-US" sz="3200" spc="-2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chosen</a:t>
            </a:r>
            <a:r>
              <a:rPr lang="en-US" sz="32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355600" marR="5080" lvl="1" indent="-228600" algn="just">
              <a:lnSpc>
                <a:spcPct val="120000"/>
              </a:lnSpc>
              <a:spcBef>
                <a:spcPts val="1570"/>
              </a:spcBef>
              <a:buClr>
                <a:srgbClr val="A9A47B"/>
              </a:buClr>
              <a:buSzPct val="96875"/>
              <a:buFont typeface="Wingdings"/>
              <a:buChar char=""/>
              <a:tabLst>
                <a:tab pos="490855" algn="l"/>
              </a:tabLst>
            </a:pPr>
            <a:r>
              <a:rPr lang="en-US" sz="3200" i="1" spc="-15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Educational </a:t>
            </a:r>
            <a:r>
              <a:rPr lang="en-US" sz="3200" i="1" spc="-5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Implication: </a:t>
            </a:r>
            <a:r>
              <a:rPr lang="en-US" sz="32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Classroom </a:t>
            </a:r>
            <a:r>
              <a:rPr lang="en-US" sz="32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dialogues  </a:t>
            </a:r>
            <a:r>
              <a:rPr lang="en-US" sz="3200" spc="-1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stimulate</a:t>
            </a:r>
            <a:r>
              <a:rPr lang="en-US" sz="3200" spc="-1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awareness</a:t>
            </a:r>
            <a:r>
              <a:rPr lang="en-US" sz="3200" spc="-1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that </a:t>
            </a:r>
            <a:r>
              <a:rPr lang="en-US" sz="32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each </a:t>
            </a:r>
            <a:r>
              <a:rPr lang="en-US" sz="3200" spc="-1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person creates  </a:t>
            </a:r>
            <a:r>
              <a:rPr lang="en-US" sz="32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self-concept through significant</a:t>
            </a:r>
            <a:r>
              <a:rPr lang="en-US" sz="3200" spc="5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choices</a:t>
            </a:r>
            <a:r>
              <a:rPr lang="en-US" sz="32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3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>
                <a:latin typeface="Arial" pitchFamily="34" charset="0"/>
                <a:cs typeface="Arial" pitchFamily="34" charset="0"/>
              </a:rPr>
              <a:t>Underlying Assumptions of</a:t>
            </a:r>
            <a:r>
              <a:rPr lang="en-US" sz="4000" b="1" spc="-7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spc="-10" dirty="0">
                <a:latin typeface="Arial" pitchFamily="34" charset="0"/>
                <a:cs typeface="Arial" pitchFamily="34" charset="0"/>
              </a:rPr>
              <a:t>Existentialism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marR="49339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spc="-5" dirty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800" b="1" spc="-10" dirty="0" smtClean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center </a:t>
            </a:r>
            <a:r>
              <a:rPr lang="en-US" sz="2800" b="1" dirty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of </a:t>
            </a:r>
            <a:r>
              <a:rPr lang="en-US" sz="2800" b="1" spc="-15" dirty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existence </a:t>
            </a:r>
            <a:r>
              <a:rPr lang="en-US" sz="2800" b="1" dirty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is </a:t>
            </a:r>
            <a:r>
              <a:rPr lang="en-US" sz="2800" b="1" spc="-5" dirty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man </a:t>
            </a:r>
            <a:r>
              <a:rPr lang="en-US" sz="2800" b="1" spc="-15" dirty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rather </a:t>
            </a:r>
            <a:r>
              <a:rPr lang="en-US" sz="2800" b="1" dirty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than  truth, </a:t>
            </a:r>
            <a:r>
              <a:rPr lang="en-US" sz="2800" b="1" spc="-10" dirty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laws, </a:t>
            </a:r>
            <a:r>
              <a:rPr lang="en-US" sz="2800" b="1" dirty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principles or</a:t>
            </a:r>
            <a:r>
              <a:rPr lang="en-US" sz="2800" b="1" spc="-60" dirty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essence.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spc="-5" dirty="0" smtClean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Man </a:t>
            </a:r>
            <a:r>
              <a:rPr lang="en-US" sz="2800" b="1" dirty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is </a:t>
            </a:r>
            <a:r>
              <a:rPr lang="en-US" sz="2800" b="1" spc="-5" dirty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not </a:t>
            </a:r>
            <a:r>
              <a:rPr lang="en-US" sz="2800" b="1" dirty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alone in the</a:t>
            </a:r>
            <a:r>
              <a:rPr lang="en-US" sz="2800" b="1" spc="-15" dirty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pc="-5" dirty="0" smtClean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world.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55600" marR="508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spc="-5" dirty="0">
                <a:solidFill>
                  <a:srgbClr val="E36C09"/>
                </a:solidFill>
                <a:latin typeface="Arial" pitchFamily="34" charset="0"/>
                <a:cs typeface="Arial" pitchFamily="34" charset="0"/>
              </a:rPr>
              <a:t>Existentialism propounds </a:t>
            </a:r>
            <a:r>
              <a:rPr lang="en-US" sz="2800" b="1" dirty="0">
                <a:solidFill>
                  <a:srgbClr val="E36C09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800" b="1" spc="-5" dirty="0">
                <a:solidFill>
                  <a:srgbClr val="E36C09"/>
                </a:solidFill>
                <a:latin typeface="Arial" pitchFamily="34" charset="0"/>
                <a:cs typeface="Arial" pitchFamily="34" charset="0"/>
              </a:rPr>
              <a:t>belief that</a:t>
            </a:r>
            <a:r>
              <a:rPr lang="en-US" sz="2800" b="1" spc="-95" dirty="0">
                <a:solidFill>
                  <a:srgbClr val="E36C0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pc="-5" dirty="0">
                <a:solidFill>
                  <a:srgbClr val="E36C09"/>
                </a:solidFill>
                <a:latin typeface="Arial" pitchFamily="34" charset="0"/>
                <a:cs typeface="Arial" pitchFamily="34" charset="0"/>
              </a:rPr>
              <a:t>man  cannot accept </a:t>
            </a:r>
            <a:r>
              <a:rPr lang="en-US" sz="2800" b="1" dirty="0">
                <a:solidFill>
                  <a:srgbClr val="E36C09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800" b="1" spc="-10" dirty="0">
                <a:solidFill>
                  <a:srgbClr val="E36C09"/>
                </a:solidFill>
                <a:latin typeface="Arial" pitchFamily="34" charset="0"/>
                <a:cs typeface="Arial" pitchFamily="34" charset="0"/>
              </a:rPr>
              <a:t>ready-made </a:t>
            </a:r>
            <a:r>
              <a:rPr lang="en-US" sz="2800" b="1" spc="-5" dirty="0">
                <a:solidFill>
                  <a:srgbClr val="E36C09"/>
                </a:solidFill>
                <a:latin typeface="Arial" pitchFamily="34" charset="0"/>
                <a:cs typeface="Arial" pitchFamily="34" charset="0"/>
              </a:rPr>
              <a:t>concepts </a:t>
            </a:r>
            <a:r>
              <a:rPr lang="en-US" sz="2800" b="1" dirty="0">
                <a:solidFill>
                  <a:srgbClr val="E36C09"/>
                </a:solidFill>
                <a:latin typeface="Arial" pitchFamily="34" charset="0"/>
                <a:cs typeface="Arial" pitchFamily="34" charset="0"/>
              </a:rPr>
              <a:t>of  </a:t>
            </a:r>
            <a:r>
              <a:rPr lang="en-US" sz="2800" b="1" spc="-15" dirty="0">
                <a:solidFill>
                  <a:srgbClr val="E36C09"/>
                </a:solidFill>
                <a:latin typeface="Arial" pitchFamily="34" charset="0"/>
                <a:cs typeface="Arial" pitchFamily="34" charset="0"/>
              </a:rPr>
              <a:t>existence forced </a:t>
            </a:r>
            <a:r>
              <a:rPr lang="en-US" sz="2800" b="1" dirty="0">
                <a:solidFill>
                  <a:srgbClr val="E36C09"/>
                </a:solidFill>
                <a:latin typeface="Arial" pitchFamily="34" charset="0"/>
                <a:cs typeface="Arial" pitchFamily="34" charset="0"/>
              </a:rPr>
              <a:t>upon</a:t>
            </a:r>
            <a:r>
              <a:rPr lang="en-US" sz="2800" b="1" spc="-10" dirty="0">
                <a:solidFill>
                  <a:srgbClr val="E36C0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rgbClr val="E36C09"/>
                </a:solidFill>
                <a:latin typeface="Arial" pitchFamily="34" charset="0"/>
                <a:cs typeface="Arial" pitchFamily="34" charset="0"/>
              </a:rPr>
              <a:t>him.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53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CONT…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42900">
              <a:lnSpc>
                <a:spcPct val="100000"/>
              </a:lnSpc>
              <a:spcBef>
                <a:spcPts val="1250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2800" b="1" spc="-5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Man’s</a:t>
            </a:r>
            <a:r>
              <a:rPr lang="en-US" sz="28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pc="-15" dirty="0" smtClean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Existence.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1150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2800" b="1" spc="-10" dirty="0" smtClean="0">
                <a:solidFill>
                  <a:srgbClr val="77923B"/>
                </a:solidFill>
                <a:latin typeface="Arial" pitchFamily="34" charset="0"/>
                <a:cs typeface="Arial" pitchFamily="34" charset="0"/>
              </a:rPr>
              <a:t>Self-knowledge.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1155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28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Freedom </a:t>
            </a:r>
            <a:r>
              <a:rPr lang="en-US" sz="28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en-US" sz="28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pc="-10" dirty="0" smtClean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Responsibility.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1155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2800" b="1" spc="-5" dirty="0">
                <a:solidFill>
                  <a:srgbClr val="77923B"/>
                </a:solidFill>
                <a:latin typeface="Arial" pitchFamily="34" charset="0"/>
                <a:cs typeface="Arial" pitchFamily="34" charset="0"/>
              </a:rPr>
              <a:t>Man </a:t>
            </a:r>
            <a:r>
              <a:rPr lang="en-US" sz="2800" b="1" dirty="0">
                <a:solidFill>
                  <a:srgbClr val="77923B"/>
                </a:solidFill>
                <a:latin typeface="Arial" pitchFamily="34" charset="0"/>
                <a:cs typeface="Arial" pitchFamily="34" charset="0"/>
              </a:rPr>
              <a:t>is not</a:t>
            </a:r>
            <a:r>
              <a:rPr lang="en-US" sz="2800" b="1" spc="-5" dirty="0">
                <a:solidFill>
                  <a:srgbClr val="77923B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pc="-20" dirty="0" smtClean="0">
                <a:solidFill>
                  <a:srgbClr val="77923B"/>
                </a:solidFill>
                <a:latin typeface="Arial" pitchFamily="34" charset="0"/>
                <a:cs typeface="Arial" pitchFamily="34" charset="0"/>
              </a:rPr>
              <a:t>complete.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55600" marR="5080" indent="-342900">
              <a:lnSpc>
                <a:spcPct val="100000"/>
              </a:lnSpc>
              <a:spcBef>
                <a:spcPts val="1150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28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No </a:t>
            </a:r>
            <a:r>
              <a:rPr lang="en-US" sz="28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acceptance </a:t>
            </a:r>
            <a:r>
              <a:rPr lang="en-US" sz="28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of </a:t>
            </a:r>
            <a:r>
              <a:rPr lang="en-US" sz="28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readymade </a:t>
            </a:r>
            <a:r>
              <a:rPr lang="en-US" sz="2800" b="1" spc="-10" dirty="0" smtClean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concepts.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51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spc="-15" dirty="0">
                <a:solidFill>
                  <a:srgbClr val="548ED4"/>
                </a:solidFill>
                <a:latin typeface="Arial" pitchFamily="34" charset="0"/>
                <a:cs typeface="Arial" pitchFamily="34" charset="0"/>
              </a:rPr>
              <a:t>Existential Philosophy </a:t>
            </a:r>
            <a:r>
              <a:rPr lang="en-US" sz="4000" b="1" spc="-5" dirty="0">
                <a:solidFill>
                  <a:srgbClr val="548ED4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sz="4000" b="1" spc="35" dirty="0">
                <a:solidFill>
                  <a:srgbClr val="548ED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spc="-20" dirty="0">
                <a:solidFill>
                  <a:srgbClr val="548ED4"/>
                </a:solidFill>
                <a:latin typeface="Arial" pitchFamily="34" charset="0"/>
                <a:cs typeface="Arial" pitchFamily="34" charset="0"/>
              </a:rPr>
              <a:t>Education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 indent="-342900">
              <a:lnSpc>
                <a:spcPct val="100000"/>
              </a:lnSpc>
              <a:spcBef>
                <a:spcPts val="1160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3200" b="1" dirty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Self </a:t>
            </a:r>
            <a:r>
              <a:rPr lang="en-US" sz="3200" b="1" spc="-15" dirty="0" err="1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Realisation</a:t>
            </a:r>
            <a:r>
              <a:rPr lang="en-US" sz="3200" b="1" spc="-15" dirty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Aim of</a:t>
            </a:r>
            <a:r>
              <a:rPr lang="en-US" sz="3200" b="1" spc="-100" dirty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spc="-15" dirty="0" smtClean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Education.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1060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3200" b="1" spc="-1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Child-</a:t>
            </a:r>
            <a:r>
              <a:rPr lang="en-US" sz="3200" b="1" spc="-1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centred</a:t>
            </a:r>
            <a:r>
              <a:rPr lang="en-US" sz="3200" b="1" spc="-3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spc="-15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Education.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1055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3200" b="1" spc="-15" dirty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Inversion </a:t>
            </a:r>
            <a:r>
              <a:rPr lang="en-US" sz="3200" b="1" dirty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of </a:t>
            </a:r>
            <a:r>
              <a:rPr lang="en-US" sz="3200" b="1" spc="-15" dirty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Realistic</a:t>
            </a:r>
            <a:r>
              <a:rPr lang="en-US" sz="3200" b="1" spc="-90" dirty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spc="-5" dirty="0" smtClean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Curriculum.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1055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Self </a:t>
            </a:r>
            <a:r>
              <a:rPr lang="en-US" sz="3200" b="1" spc="-1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Realised</a:t>
            </a:r>
            <a:r>
              <a:rPr lang="en-US" sz="3200" b="1" spc="-6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spc="-6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Teacher.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5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Aims of</a:t>
            </a:r>
            <a:r>
              <a:rPr lang="en-US" sz="4800" b="1" spc="-55" dirty="0" smtClean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spc="-25" dirty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Education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spc="-10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Free </a:t>
            </a:r>
            <a:r>
              <a:rPr lang="en-US" sz="2800" b="1" dirty="0" smtClean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individuality.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They </a:t>
            </a:r>
            <a:r>
              <a:rPr lang="en-US" sz="2800" b="1" spc="-2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have 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no </a:t>
            </a:r>
            <a:r>
              <a:rPr lang="en-US" sz="2800" b="1" spc="-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confidence 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 </a:t>
            </a:r>
            <a:r>
              <a:rPr lang="en-US" sz="2800" b="1" spc="-7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Team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spirit.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55600" marR="26098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spc="-20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Any </a:t>
            </a:r>
            <a:r>
              <a:rPr lang="en-US" sz="2800" b="1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of the </a:t>
            </a:r>
            <a:r>
              <a:rPr lang="en-US" sz="2800" b="1" spc="-5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child </a:t>
            </a:r>
            <a:r>
              <a:rPr lang="en-US" sz="2800" b="1" spc="-20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may </a:t>
            </a:r>
            <a:r>
              <a:rPr lang="en-US" sz="2800" b="1" spc="-5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join </a:t>
            </a:r>
            <a:r>
              <a:rPr lang="en-US" sz="2800" b="1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800" b="1" spc="-5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group </a:t>
            </a:r>
            <a:r>
              <a:rPr lang="en-US" sz="2800" b="1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without  </a:t>
            </a:r>
            <a:r>
              <a:rPr lang="en-US" sz="2800" b="1" spc="-20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any</a:t>
            </a:r>
            <a:r>
              <a:rPr lang="en-US" sz="2800" b="1" spc="-15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pc="-5" dirty="0" smtClean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compulsion.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Education 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should help the individual </a:t>
            </a:r>
            <a:r>
              <a:rPr lang="en-US" sz="2800" b="1" spc="-1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2800" b="1" spc="-2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make  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him</a:t>
            </a:r>
            <a:r>
              <a:rPr lang="en-US" sz="2800" b="1" spc="-1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human.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55600" marR="2844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Development 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of </a:t>
            </a:r>
            <a:r>
              <a:rPr lang="en-US" sz="2800" b="1" spc="-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introspective </a:t>
            </a:r>
            <a:r>
              <a:rPr lang="en-US" sz="2800" b="1" spc="-1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powers 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2800" b="1" spc="-9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self  </a:t>
            </a:r>
            <a:r>
              <a:rPr lang="en-US" sz="2800" b="1" spc="-5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observation.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10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spc="-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Curriculum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spc="-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Provide 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scope </a:t>
            </a:r>
            <a:r>
              <a:rPr lang="en-US" sz="2800" b="1" spc="-2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for 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800" b="1" spc="-2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exercise 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of </a:t>
            </a:r>
            <a:r>
              <a:rPr lang="en-US" sz="2800" b="1" spc="-1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free</a:t>
            </a:r>
            <a:r>
              <a:rPr lang="en-US" sz="2800" b="1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pc="-5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choice.</a:t>
            </a:r>
            <a:endParaRPr lang="en-US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8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child should know </a:t>
            </a:r>
            <a:r>
              <a:rPr lang="en-US" sz="28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his </a:t>
            </a:r>
            <a:r>
              <a:rPr lang="en-US" sz="28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own</a:t>
            </a:r>
            <a:r>
              <a:rPr lang="en-US" sz="2800" b="1" spc="-5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self.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spc="-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History </a:t>
            </a:r>
            <a:r>
              <a:rPr lang="en-US" sz="2800" b="1" spc="-1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from 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800" b="1" spc="-1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present </a:t>
            </a:r>
            <a:r>
              <a:rPr lang="en-US" sz="2800" b="1" spc="-1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predictment</a:t>
            </a:r>
            <a:r>
              <a:rPr lang="en-US" sz="2800" b="1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 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Humanities, Fine </a:t>
            </a:r>
            <a:r>
              <a:rPr lang="en-US" sz="2800" b="1" spc="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arts </a:t>
            </a:r>
            <a:r>
              <a:rPr lang="en-US" sz="2800" b="1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are 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all </a:t>
            </a:r>
            <a:r>
              <a:rPr lang="en-US" sz="2800" b="1" spc="-1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be included</a:t>
            </a:r>
            <a:r>
              <a:rPr lang="en-US" sz="2800" b="1" spc="-1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  </a:t>
            </a:r>
            <a:r>
              <a:rPr lang="en-US" sz="2800" b="1" spc="-15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Vocationalisation</a:t>
            </a:r>
            <a:r>
              <a:rPr lang="en-US" sz="2800" b="1" spc="-15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355600" marR="73723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Problem-solving situations </a:t>
            </a:r>
            <a:r>
              <a:rPr lang="en-US" sz="28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should not</a:t>
            </a:r>
            <a:r>
              <a:rPr lang="en-US" sz="2800" b="1" spc="-10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be  </a:t>
            </a:r>
            <a:r>
              <a:rPr lang="en-US" sz="2800" b="1" spc="-5" dirty="0" smtClean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there.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spc="-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Knowledge 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should bring</a:t>
            </a:r>
            <a:r>
              <a:rPr lang="en-US" sz="2800" b="1" spc="-45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pc="-1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freedom.</a:t>
            </a:r>
            <a:endParaRPr lang="en-US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1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spc="-1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Methods </a:t>
            </a:r>
            <a:r>
              <a:rPr lang="en-US" sz="4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sz="4400" b="1" spc="-35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spc="-65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Teaching</a:t>
            </a:r>
            <a:endParaRPr lang="en-US" sz="4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55600" indent="-342900">
              <a:lnSpc>
                <a:spcPct val="100000"/>
              </a:lnSpc>
              <a:spcBef>
                <a:spcPts val="1160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2800" b="1" spc="-5" dirty="0">
                <a:solidFill>
                  <a:srgbClr val="00AFEF"/>
                </a:solidFill>
                <a:latin typeface="Arial" pitchFamily="34" charset="0"/>
                <a:cs typeface="Arial" pitchFamily="34" charset="0"/>
              </a:rPr>
              <a:t>Scientific</a:t>
            </a:r>
            <a:r>
              <a:rPr lang="en-US" sz="2800" b="1" spc="-10" dirty="0">
                <a:solidFill>
                  <a:srgbClr val="00AFE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pc="-5" dirty="0">
                <a:solidFill>
                  <a:srgbClr val="00AFEF"/>
                </a:solidFill>
                <a:latin typeface="Arial" pitchFamily="34" charset="0"/>
                <a:cs typeface="Arial" pitchFamily="34" charset="0"/>
              </a:rPr>
              <a:t>Method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1060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2800" b="1" spc="-10" dirty="0">
                <a:solidFill>
                  <a:srgbClr val="585858"/>
                </a:solidFill>
                <a:latin typeface="Arial" pitchFamily="34" charset="0"/>
                <a:cs typeface="Arial" pitchFamily="34" charset="0"/>
              </a:rPr>
              <a:t>Question-Answer</a:t>
            </a:r>
            <a:r>
              <a:rPr lang="en-US" sz="2800" b="1" spc="-75" dirty="0">
                <a:solidFill>
                  <a:srgbClr val="58585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pc="-5" dirty="0">
                <a:solidFill>
                  <a:srgbClr val="585858"/>
                </a:solidFill>
                <a:latin typeface="Arial" pitchFamily="34" charset="0"/>
                <a:cs typeface="Arial" pitchFamily="34" charset="0"/>
              </a:rPr>
              <a:t>Method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1055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2800" b="1" spc="-5" dirty="0">
                <a:solidFill>
                  <a:srgbClr val="00AFEF"/>
                </a:solidFill>
                <a:latin typeface="Arial" pitchFamily="34" charset="0"/>
                <a:cs typeface="Arial" pitchFamily="34" charset="0"/>
              </a:rPr>
              <a:t>Case </a:t>
            </a:r>
            <a:r>
              <a:rPr lang="en-US" sz="2800" b="1" spc="-10" dirty="0">
                <a:solidFill>
                  <a:srgbClr val="00AFEF"/>
                </a:solidFill>
                <a:latin typeface="Arial" pitchFamily="34" charset="0"/>
                <a:cs typeface="Arial" pitchFamily="34" charset="0"/>
              </a:rPr>
              <a:t>study </a:t>
            </a:r>
            <a:r>
              <a:rPr lang="en-US" sz="2800" b="1" spc="-5" dirty="0">
                <a:solidFill>
                  <a:srgbClr val="00AFEF"/>
                </a:solidFill>
                <a:latin typeface="Arial" pitchFamily="34" charset="0"/>
                <a:cs typeface="Arial" pitchFamily="34" charset="0"/>
              </a:rPr>
              <a:t>Method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1055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2800" b="1" spc="-20" dirty="0">
                <a:solidFill>
                  <a:srgbClr val="585858"/>
                </a:solidFill>
                <a:latin typeface="Arial" pitchFamily="34" charset="0"/>
                <a:cs typeface="Arial" pitchFamily="34" charset="0"/>
              </a:rPr>
              <a:t>Against </a:t>
            </a:r>
            <a:r>
              <a:rPr lang="en-US" sz="2800" b="1" spc="-5" dirty="0">
                <a:solidFill>
                  <a:srgbClr val="585858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800" b="1" spc="-10" dirty="0">
                <a:solidFill>
                  <a:srgbClr val="585858"/>
                </a:solidFill>
                <a:latin typeface="Arial" pitchFamily="34" charset="0"/>
                <a:cs typeface="Arial" pitchFamily="34" charset="0"/>
              </a:rPr>
              <a:t>group</a:t>
            </a:r>
            <a:r>
              <a:rPr lang="en-US" sz="2800" b="1" spc="-20" dirty="0">
                <a:solidFill>
                  <a:srgbClr val="58585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pc="-5" dirty="0">
                <a:solidFill>
                  <a:srgbClr val="585858"/>
                </a:solidFill>
                <a:latin typeface="Arial" pitchFamily="34" charset="0"/>
                <a:cs typeface="Arial" pitchFamily="34" charset="0"/>
              </a:rPr>
              <a:t>method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55600" marR="18859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spc="-10" dirty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Knowledge </a:t>
            </a:r>
            <a:r>
              <a:rPr lang="en-US" sz="2800" b="1" spc="-5" dirty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through </a:t>
            </a:r>
            <a:r>
              <a:rPr lang="en-US" sz="2800" b="1" spc="-15" dirty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intimate </a:t>
            </a:r>
            <a:r>
              <a:rPr lang="en-US" sz="2800" b="1" spc="-5" dirty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personal  </a:t>
            </a:r>
            <a:r>
              <a:rPr lang="en-US" sz="2800" b="1" spc="-10" dirty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contacts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dirty="0">
                <a:solidFill>
                  <a:srgbClr val="00AF50"/>
                </a:solidFill>
                <a:latin typeface="Arial" pitchFamily="34" charset="0"/>
                <a:cs typeface="Arial" pitchFamily="34" charset="0"/>
              </a:rPr>
              <a:t>Individual </a:t>
            </a:r>
            <a:r>
              <a:rPr lang="en-US" sz="2800" b="1" spc="-10" dirty="0">
                <a:solidFill>
                  <a:srgbClr val="00AF50"/>
                </a:solidFill>
                <a:latin typeface="Arial" pitchFamily="34" charset="0"/>
                <a:cs typeface="Arial" pitchFamily="34" charset="0"/>
              </a:rPr>
              <a:t>attention </a:t>
            </a:r>
            <a:r>
              <a:rPr lang="en-US" sz="2800" b="1" spc="-15" dirty="0">
                <a:solidFill>
                  <a:srgbClr val="00AF50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2800" b="1" spc="-10" dirty="0">
                <a:solidFill>
                  <a:srgbClr val="00AF50"/>
                </a:solidFill>
                <a:latin typeface="Arial" pitchFamily="34" charset="0"/>
                <a:cs typeface="Arial" pitchFamily="34" charset="0"/>
              </a:rPr>
              <a:t>every</a:t>
            </a:r>
            <a:r>
              <a:rPr lang="en-US" sz="2800" b="1" spc="-90" dirty="0">
                <a:solidFill>
                  <a:srgbClr val="00AF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>
                <a:solidFill>
                  <a:srgbClr val="00AF50"/>
                </a:solidFill>
                <a:latin typeface="Arial" pitchFamily="34" charset="0"/>
                <a:cs typeface="Arial" pitchFamily="34" charset="0"/>
              </a:rPr>
              <a:t>individual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dirty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No </a:t>
            </a:r>
            <a:r>
              <a:rPr lang="en-US" sz="2800" b="1" spc="-5" dirty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indoctrination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dirty="0">
                <a:solidFill>
                  <a:srgbClr val="00AF50"/>
                </a:solidFill>
                <a:latin typeface="Arial" pitchFamily="34" charset="0"/>
                <a:cs typeface="Arial" pitchFamily="34" charset="0"/>
              </a:rPr>
              <a:t>Home</a:t>
            </a:r>
            <a:r>
              <a:rPr lang="en-US" sz="2800" b="1" spc="5" dirty="0">
                <a:solidFill>
                  <a:srgbClr val="00AF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pc="-5" dirty="0">
                <a:solidFill>
                  <a:srgbClr val="00AF50"/>
                </a:solidFill>
                <a:latin typeface="Arial" pitchFamily="34" charset="0"/>
                <a:cs typeface="Arial" pitchFamily="34" charset="0"/>
              </a:rPr>
              <a:t>education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spc="-10" dirty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Education </a:t>
            </a:r>
            <a:r>
              <a:rPr lang="en-US" sz="2800" b="1" spc="-20" dirty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for</a:t>
            </a:r>
            <a:r>
              <a:rPr lang="en-US" sz="2800" b="1" spc="-25" dirty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pc="-5" dirty="0">
                <a:solidFill>
                  <a:srgbClr val="6F2F9F"/>
                </a:solidFill>
                <a:latin typeface="Arial" pitchFamily="34" charset="0"/>
                <a:cs typeface="Arial" pitchFamily="34" charset="0"/>
              </a:rPr>
              <a:t>creativity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44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spc="-100" dirty="0">
                <a:latin typeface="Arial" pitchFamily="34" charset="0"/>
                <a:cs typeface="Arial" pitchFamily="34" charset="0"/>
              </a:rPr>
              <a:t>Role </a:t>
            </a:r>
            <a:r>
              <a:rPr lang="en-US" sz="4800" spc="-55" dirty="0">
                <a:latin typeface="Arial" pitchFamily="34" charset="0"/>
                <a:cs typeface="Arial" pitchFamily="34" charset="0"/>
              </a:rPr>
              <a:t>of</a:t>
            </a:r>
            <a:r>
              <a:rPr lang="en-US" sz="4800" spc="-35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spc="-140" dirty="0">
                <a:latin typeface="Arial" pitchFamily="34" charset="0"/>
                <a:cs typeface="Arial" pitchFamily="34" charset="0"/>
              </a:rPr>
              <a:t>Teachers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105"/>
              </a:spcBef>
              <a:buClr>
                <a:srgbClr val="A9A47B"/>
              </a:buClr>
              <a:buSzPct val="96875"/>
              <a:buFont typeface="Wingdings"/>
              <a:buChar char=""/>
              <a:tabLst>
                <a:tab pos="333375" algn="l"/>
              </a:tabLst>
            </a:pPr>
            <a:r>
              <a:rPr lang="en-US" sz="3200" spc="-14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32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help </a:t>
            </a:r>
            <a:r>
              <a:rPr lang="en-US" sz="32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students define </a:t>
            </a:r>
            <a:r>
              <a:rPr lang="en-US" sz="32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their own</a:t>
            </a:r>
            <a:r>
              <a:rPr lang="en-US" sz="3200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essence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by  exposing </a:t>
            </a:r>
            <a:r>
              <a:rPr lang="en-US" sz="32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them </a:t>
            </a:r>
            <a:r>
              <a:rPr lang="en-US" sz="3200" spc="-2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32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various</a:t>
            </a:r>
            <a:r>
              <a:rPr lang="en-US" sz="3200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paths</a:t>
            </a:r>
            <a:r>
              <a:rPr lang="en-US" sz="3200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they </a:t>
            </a:r>
            <a:r>
              <a:rPr lang="en-US" sz="3200" spc="-4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take </a:t>
            </a:r>
            <a:r>
              <a:rPr lang="en-US" sz="32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in</a:t>
            </a:r>
            <a:r>
              <a:rPr lang="en-US" sz="3200" spc="7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2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life.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241300" marR="233045" indent="-228600">
              <a:lnSpc>
                <a:spcPct val="100000"/>
              </a:lnSpc>
              <a:spcBef>
                <a:spcPts val="770"/>
              </a:spcBef>
              <a:buClr>
                <a:srgbClr val="A9A47B"/>
              </a:buClr>
              <a:buSzPct val="96875"/>
              <a:buFont typeface="Wingdings"/>
              <a:buChar char=""/>
              <a:tabLst>
                <a:tab pos="333375" algn="l"/>
              </a:tabLst>
            </a:pPr>
            <a:r>
              <a:rPr lang="en-US" sz="3200" spc="-14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3200" spc="-2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create </a:t>
            </a:r>
            <a:r>
              <a:rPr lang="en-US" sz="32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an </a:t>
            </a:r>
            <a:r>
              <a:rPr lang="en-US" sz="3200" spc="-1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environment </a:t>
            </a:r>
            <a:r>
              <a:rPr lang="en-US" sz="32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in </a:t>
            </a:r>
            <a:r>
              <a:rPr lang="en-US" sz="32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which </a:t>
            </a:r>
            <a:r>
              <a:rPr lang="en-US" sz="32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they freely </a:t>
            </a:r>
            <a:r>
              <a:rPr lang="en-US" sz="3200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choose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their</a:t>
            </a:r>
            <a:r>
              <a:rPr lang="en-US" sz="3200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own</a:t>
            </a:r>
            <a:r>
              <a:rPr lang="en-US" sz="3200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2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preferred</a:t>
            </a:r>
            <a:r>
              <a:rPr lang="en-US" sz="3200" spc="-4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8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way.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241300" marR="1217295" indent="-228600">
              <a:lnSpc>
                <a:spcPct val="100000"/>
              </a:lnSpc>
              <a:spcBef>
                <a:spcPts val="765"/>
              </a:spcBef>
              <a:buClr>
                <a:srgbClr val="A9A47B"/>
              </a:buClr>
              <a:buSzPct val="96875"/>
              <a:buFont typeface="Wingdings"/>
              <a:buChar char=""/>
              <a:tabLst>
                <a:tab pos="333375" algn="l"/>
              </a:tabLst>
            </a:pPr>
            <a:r>
              <a:rPr lang="en-US" sz="3200" spc="-14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3200" spc="-1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relates </a:t>
            </a:r>
            <a:r>
              <a:rPr lang="en-US" sz="32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with each </a:t>
            </a:r>
            <a:r>
              <a:rPr lang="en-US" sz="3200" spc="-1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student</a:t>
            </a:r>
            <a:r>
              <a:rPr lang="en-US" sz="3200" spc="-1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openly</a:t>
            </a:r>
            <a:r>
              <a:rPr lang="en-US" sz="3200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sz="320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u="heavy" spc="-3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honestly</a:t>
            </a:r>
            <a:r>
              <a:rPr lang="en-US" sz="3200" spc="-3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99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sz="4000" b="1" spc="65" dirty="0" err="1" smtClean="0">
                <a:latin typeface="Arial" pitchFamily="34" charset="0"/>
                <a:cs typeface="Arial" pitchFamily="34" charset="0"/>
              </a:rPr>
              <a:t>Soren</a:t>
            </a:r>
            <a:r>
              <a:rPr lang="en-US" sz="4000" b="1" spc="-43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spc="110" dirty="0">
                <a:latin typeface="Arial" pitchFamily="34" charset="0"/>
                <a:cs typeface="Arial" pitchFamily="34" charset="0"/>
              </a:rPr>
              <a:t>Kierkegaard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/>
            </a:r>
            <a:br>
              <a:rPr lang="en-US" sz="4000" dirty="0">
                <a:latin typeface="Arial" pitchFamily="34" charset="0"/>
                <a:cs typeface="Arial" pitchFamily="34" charset="0"/>
              </a:rPr>
            </a:br>
            <a:r>
              <a:rPr lang="en-US" sz="4000" spc="-105" dirty="0">
                <a:latin typeface="Arial" pitchFamily="34" charset="0"/>
                <a:cs typeface="Arial" pitchFamily="34" charset="0"/>
              </a:rPr>
              <a:t>(1813-1855)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492828"/>
            <a:ext cx="2209800" cy="3273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295400" y="2492828"/>
            <a:ext cx="5105400" cy="2857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9900" marR="198120" lvl="0" indent="-457200">
              <a:spcBef>
                <a:spcPts val="95"/>
              </a:spcBef>
              <a:buClr>
                <a:srgbClr val="A9A47B"/>
              </a:buClr>
              <a:buSzPct val="96428"/>
              <a:buFont typeface="Arial" pitchFamily="34" charset="0"/>
              <a:buChar char="•"/>
              <a:tabLst>
                <a:tab pos="292735" algn="l"/>
              </a:tabLst>
            </a:pPr>
            <a:r>
              <a:rPr lang="en-US" sz="2800" spc="-10" dirty="0">
                <a:solidFill>
                  <a:srgbClr val="2E2B1F"/>
                </a:solidFill>
                <a:latin typeface="Carlito"/>
                <a:cs typeface="Carlito"/>
              </a:rPr>
              <a:t>Danish philosopher born </a:t>
            </a:r>
            <a:r>
              <a:rPr lang="en-US" sz="2800" spc="-5" dirty="0">
                <a:solidFill>
                  <a:srgbClr val="2E2B1F"/>
                </a:solidFill>
                <a:latin typeface="Carlito"/>
                <a:cs typeface="Carlito"/>
              </a:rPr>
              <a:t>in  </a:t>
            </a:r>
            <a:r>
              <a:rPr lang="en-US" sz="2800" spc="-10" dirty="0" smtClean="0">
                <a:solidFill>
                  <a:srgbClr val="2E2B1F"/>
                </a:solidFill>
                <a:latin typeface="Carlito"/>
                <a:cs typeface="Carlito"/>
              </a:rPr>
              <a:t>Copenhagen.</a:t>
            </a:r>
            <a:endParaRPr lang="en-US"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469265" lvl="0" indent="-457200">
              <a:spcBef>
                <a:spcPts val="670"/>
              </a:spcBef>
              <a:buClr>
                <a:srgbClr val="A9A47B"/>
              </a:buClr>
              <a:buSzPct val="96428"/>
              <a:buFont typeface="Arial" pitchFamily="34" charset="0"/>
              <a:buChar char="•"/>
              <a:tabLst>
                <a:tab pos="292735" algn="l"/>
              </a:tabLst>
            </a:pPr>
            <a:r>
              <a:rPr lang="en-US" sz="2800" spc="-10" dirty="0">
                <a:solidFill>
                  <a:srgbClr val="2E2B1F"/>
                </a:solidFill>
                <a:latin typeface="Carlito"/>
                <a:cs typeface="Carlito"/>
              </a:rPr>
              <a:t>The</a:t>
            </a:r>
            <a:r>
              <a:rPr lang="en-US" sz="2800" spc="-1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lang="en-US" sz="2800" u="heavy" spc="-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rlito"/>
                <a:cs typeface="Carlito"/>
              </a:rPr>
              <a:t>father</a:t>
            </a:r>
            <a:r>
              <a:rPr lang="en-US" sz="2800" spc="-2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lang="en-US" sz="2800" spc="-5" dirty="0">
                <a:solidFill>
                  <a:srgbClr val="2E2B1F"/>
                </a:solidFill>
                <a:latin typeface="Carlito"/>
                <a:cs typeface="Carlito"/>
              </a:rPr>
              <a:t>of</a:t>
            </a:r>
            <a:r>
              <a:rPr lang="en-US" sz="2800" spc="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lang="en-US" sz="2800" spc="-15" dirty="0" smtClean="0">
                <a:solidFill>
                  <a:srgbClr val="2E2B1F"/>
                </a:solidFill>
                <a:latin typeface="Carlito"/>
                <a:cs typeface="Carlito"/>
              </a:rPr>
              <a:t>existentialism.</a:t>
            </a:r>
            <a:endParaRPr lang="en-US"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469900" marR="5080" lvl="0" indent="-457200">
              <a:spcBef>
                <a:spcPts val="675"/>
              </a:spcBef>
              <a:buClr>
                <a:srgbClr val="A9A47B"/>
              </a:buClr>
              <a:buSzPct val="96428"/>
              <a:buFont typeface="Arial" pitchFamily="34" charset="0"/>
              <a:buChar char="•"/>
              <a:tabLst>
                <a:tab pos="292735" algn="l"/>
              </a:tabLst>
            </a:pPr>
            <a:r>
              <a:rPr lang="en-US" sz="2800" spc="-5" dirty="0">
                <a:solidFill>
                  <a:srgbClr val="2E2B1F"/>
                </a:solidFill>
                <a:latin typeface="Carlito"/>
                <a:cs typeface="Carlito"/>
              </a:rPr>
              <a:t>Human </a:t>
            </a:r>
            <a:r>
              <a:rPr lang="en-US" sz="2800" spc="-20" dirty="0">
                <a:solidFill>
                  <a:srgbClr val="2E2B1F"/>
                </a:solidFill>
                <a:latin typeface="Carlito"/>
                <a:cs typeface="Carlito"/>
              </a:rPr>
              <a:t>existence </a:t>
            </a:r>
            <a:r>
              <a:rPr lang="en-US" sz="2800" spc="-5" dirty="0">
                <a:solidFill>
                  <a:srgbClr val="2E2B1F"/>
                </a:solidFill>
                <a:latin typeface="Carlito"/>
                <a:cs typeface="Carlito"/>
              </a:rPr>
              <a:t>is </a:t>
            </a:r>
            <a:r>
              <a:rPr lang="en-US" sz="2800" spc="-20" dirty="0">
                <a:solidFill>
                  <a:srgbClr val="2E2B1F"/>
                </a:solidFill>
                <a:latin typeface="Carlito"/>
                <a:cs typeface="Carlito"/>
              </a:rPr>
              <a:t>always  </a:t>
            </a:r>
            <a:r>
              <a:rPr lang="en-US" sz="2800" spc="-10" dirty="0">
                <a:solidFill>
                  <a:srgbClr val="2E2B1F"/>
                </a:solidFill>
                <a:latin typeface="Carlito"/>
                <a:cs typeface="Carlito"/>
              </a:rPr>
              <a:t>individual </a:t>
            </a:r>
            <a:r>
              <a:rPr lang="en-US" sz="2800" spc="-5" dirty="0">
                <a:solidFill>
                  <a:srgbClr val="2E2B1F"/>
                </a:solidFill>
                <a:latin typeface="Carlito"/>
                <a:cs typeface="Carlito"/>
              </a:rPr>
              <a:t>in </a:t>
            </a:r>
            <a:r>
              <a:rPr lang="en-US" sz="2800" spc="-35" dirty="0">
                <a:solidFill>
                  <a:srgbClr val="2E2B1F"/>
                </a:solidFill>
                <a:latin typeface="Carlito"/>
                <a:cs typeface="Carlito"/>
              </a:rPr>
              <a:t>character, </a:t>
            </a:r>
            <a:r>
              <a:rPr lang="en-US" sz="2800" spc="-15" dirty="0">
                <a:solidFill>
                  <a:srgbClr val="2E2B1F"/>
                </a:solidFill>
                <a:latin typeface="Carlito"/>
                <a:cs typeface="Carlito"/>
              </a:rPr>
              <a:t>never  </a:t>
            </a:r>
            <a:r>
              <a:rPr lang="en-US" sz="2800" spc="-5" dirty="0">
                <a:solidFill>
                  <a:srgbClr val="2E2B1F"/>
                </a:solidFill>
                <a:latin typeface="Carlito"/>
                <a:cs typeface="Carlito"/>
              </a:rPr>
              <a:t>social.</a:t>
            </a:r>
            <a:endParaRPr lang="en-US" sz="2800" dirty="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03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800" spc="-100" dirty="0">
                <a:latin typeface="Arial" pitchFamily="34" charset="0"/>
                <a:cs typeface="Arial" pitchFamily="34" charset="0"/>
              </a:rPr>
              <a:t>Role </a:t>
            </a:r>
            <a:r>
              <a:rPr lang="en-US" sz="4800" spc="-55" dirty="0">
                <a:latin typeface="Arial" pitchFamily="34" charset="0"/>
                <a:cs typeface="Arial" pitchFamily="34" charset="0"/>
              </a:rPr>
              <a:t>of</a:t>
            </a:r>
            <a:r>
              <a:rPr lang="en-US" sz="4800" spc="-35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spc="-140" dirty="0">
                <a:latin typeface="Arial" pitchFamily="34" charset="0"/>
                <a:cs typeface="Arial" pitchFamily="34" charset="0"/>
              </a:rPr>
              <a:t>Teachers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4724400"/>
          </a:xfrm>
        </p:spPr>
        <p:txBody>
          <a:bodyPr>
            <a:noAutofit/>
          </a:bodyPr>
          <a:lstStyle/>
          <a:p>
            <a:pPr marL="636905" marR="71755" indent="-228600">
              <a:lnSpc>
                <a:spcPct val="100000"/>
              </a:lnSpc>
              <a:spcBef>
                <a:spcPts val="105"/>
              </a:spcBef>
              <a:buClr>
                <a:srgbClr val="A9A47B"/>
              </a:buClr>
              <a:buSzPct val="96875"/>
              <a:buFont typeface="Wingdings"/>
              <a:buChar char=""/>
              <a:tabLst>
                <a:tab pos="728980" algn="l"/>
              </a:tabLst>
            </a:pPr>
            <a:r>
              <a:rPr lang="en-US" sz="3200" spc="-145" dirty="0">
                <a:latin typeface="Arial" pitchFamily="34" charset="0"/>
                <a:cs typeface="Arial" pitchFamily="34" charset="0"/>
              </a:rPr>
              <a:t>To </a:t>
            </a:r>
            <a:r>
              <a:rPr lang="en-US" sz="3200" spc="-10" dirty="0">
                <a:latin typeface="Arial" pitchFamily="34" charset="0"/>
                <a:cs typeface="Arial" pitchFamily="34" charset="0"/>
              </a:rPr>
              <a:t>assist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and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guide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the learner in the </a:t>
            </a:r>
            <a:r>
              <a:rPr lang="en-US" sz="3200" spc="-10" dirty="0">
                <a:latin typeface="Arial" pitchFamily="34" charset="0"/>
                <a:cs typeface="Arial" pitchFamily="34" charset="0"/>
              </a:rPr>
              <a:t>process </a:t>
            </a:r>
            <a:r>
              <a:rPr lang="en-US" sz="3200" spc="-5" dirty="0">
                <a:latin typeface="Arial" pitchFamily="34" charset="0"/>
                <a:cs typeface="Arial" pitchFamily="34" charset="0"/>
              </a:rPr>
              <a:t>of  becoming </a:t>
            </a:r>
            <a:r>
              <a:rPr lang="en-US" sz="3200" spc="-10" dirty="0">
                <a:latin typeface="Arial" pitchFamily="34" charset="0"/>
                <a:cs typeface="Arial" pitchFamily="34" charset="0"/>
              </a:rPr>
              <a:t>intelligent, sensitive,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choosing, and  acting individual who </a:t>
            </a:r>
            <a:r>
              <a:rPr lang="en-US" sz="3200" spc="-5" dirty="0">
                <a:latin typeface="Arial" pitchFamily="34" charset="0"/>
                <a:cs typeface="Arial" pitchFamily="34" charset="0"/>
              </a:rPr>
              <a:t>knows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the </a:t>
            </a:r>
            <a:r>
              <a:rPr lang="en-US" sz="3200" spc="-10" dirty="0">
                <a:latin typeface="Arial" pitchFamily="34" charset="0"/>
                <a:cs typeface="Arial" pitchFamily="34" charset="0"/>
              </a:rPr>
              <a:t>obligation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and  </a:t>
            </a:r>
            <a:r>
              <a:rPr lang="en-US" sz="3200" spc="-5" dirty="0">
                <a:latin typeface="Arial" pitchFamily="34" charset="0"/>
                <a:cs typeface="Arial" pitchFamily="34" charset="0"/>
              </a:rPr>
              <a:t>responsibility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of</a:t>
            </a:r>
            <a:r>
              <a:rPr lang="en-US" sz="3200" spc="-1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freedom</a:t>
            </a:r>
            <a:r>
              <a:rPr lang="en-US" sz="3200" spc="-1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636905" marR="5080" indent="-228600">
              <a:lnSpc>
                <a:spcPct val="100000"/>
              </a:lnSpc>
              <a:spcBef>
                <a:spcPts val="775"/>
              </a:spcBef>
              <a:buClr>
                <a:srgbClr val="A9A47B"/>
              </a:buClr>
              <a:buSzPct val="96875"/>
              <a:buFont typeface="Wingdings"/>
              <a:buChar char=""/>
              <a:tabLst>
                <a:tab pos="728980" algn="l"/>
              </a:tabLst>
            </a:pPr>
            <a:r>
              <a:rPr lang="en-US" sz="3200" spc="-145" dirty="0">
                <a:latin typeface="Arial" pitchFamily="34" charset="0"/>
                <a:cs typeface="Arial" pitchFamily="34" charset="0"/>
              </a:rPr>
              <a:t>To </a:t>
            </a:r>
            <a:r>
              <a:rPr lang="en-US" sz="3200" spc="-5" dirty="0">
                <a:latin typeface="Arial" pitchFamily="34" charset="0"/>
                <a:cs typeface="Arial" pitchFamily="34" charset="0"/>
              </a:rPr>
              <a:t>help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the individual </a:t>
            </a:r>
            <a:r>
              <a:rPr lang="en-US" sz="3200" spc="-5" dirty="0">
                <a:latin typeface="Arial" pitchFamily="34" charset="0"/>
                <a:cs typeface="Arial" pitchFamily="34" charset="0"/>
              </a:rPr>
              <a:t>identify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and </a:t>
            </a:r>
            <a:r>
              <a:rPr lang="en-US" sz="3200" spc="-5" dirty="0">
                <a:latin typeface="Arial" pitchFamily="34" charset="0"/>
                <a:cs typeface="Arial" pitchFamily="34" charset="0"/>
              </a:rPr>
              <a:t>know</a:t>
            </a:r>
            <a:r>
              <a:rPr lang="en-US" sz="3200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himself </a:t>
            </a:r>
            <a:r>
              <a:rPr lang="en-US" sz="3200" spc="-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65" dirty="0">
                <a:latin typeface="Arial" pitchFamily="34" charset="0"/>
                <a:cs typeface="Arial" pitchFamily="34" charset="0"/>
              </a:rPr>
              <a:t>better</a:t>
            </a:r>
            <a:r>
              <a:rPr lang="en-US" sz="3200" spc="-65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636905" marR="5080" indent="-228600">
              <a:spcBef>
                <a:spcPts val="775"/>
              </a:spcBef>
              <a:buClr>
                <a:srgbClr val="A9A47B"/>
              </a:buClr>
              <a:buSzPct val="96875"/>
              <a:buFont typeface="Wingdings"/>
              <a:buChar char=""/>
              <a:tabLst>
                <a:tab pos="728980" algn="l"/>
              </a:tabLst>
            </a:pPr>
            <a:r>
              <a:rPr lang="en-US" sz="32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Identifier of</a:t>
            </a:r>
            <a:r>
              <a:rPr lang="en-US" sz="3200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choices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who </a:t>
            </a:r>
            <a:r>
              <a:rPr lang="en-US" sz="32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challenges </a:t>
            </a:r>
            <a:r>
              <a:rPr lang="en-US" sz="32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the learner  </a:t>
            </a:r>
            <a:r>
              <a:rPr lang="en-US" sz="3200" spc="-2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32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become fully</a:t>
            </a:r>
            <a:r>
              <a:rPr lang="en-US" sz="3200" spc="2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u="heavy" spc="-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existent</a:t>
            </a:r>
            <a:r>
              <a:rPr lang="en-US" sz="3200" spc="-2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636905" marR="5080" indent="-228600">
              <a:lnSpc>
                <a:spcPct val="100000"/>
              </a:lnSpc>
              <a:spcBef>
                <a:spcPts val="775"/>
              </a:spcBef>
              <a:buClr>
                <a:srgbClr val="A9A47B"/>
              </a:buClr>
              <a:buSzPct val="96875"/>
              <a:buFont typeface="Wingdings"/>
              <a:buChar char=""/>
              <a:tabLst>
                <a:tab pos="728980" algn="l"/>
              </a:tabLst>
            </a:pPr>
            <a:endParaRPr lang="en-US" sz="3200" spc="-6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4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pc="-100" dirty="0">
                <a:latin typeface="Arial" pitchFamily="34" charset="0"/>
                <a:cs typeface="Arial" pitchFamily="34" charset="0"/>
              </a:rPr>
              <a:t>Role </a:t>
            </a:r>
            <a:r>
              <a:rPr lang="en-US" spc="-55" dirty="0">
                <a:latin typeface="Arial" pitchFamily="34" charset="0"/>
                <a:cs typeface="Arial" pitchFamily="34" charset="0"/>
              </a:rPr>
              <a:t>of</a:t>
            </a:r>
            <a:r>
              <a:rPr lang="en-US" spc="-370" dirty="0">
                <a:latin typeface="Arial" pitchFamily="34" charset="0"/>
                <a:cs typeface="Arial" pitchFamily="34" charset="0"/>
              </a:rPr>
              <a:t> </a:t>
            </a:r>
            <a:r>
              <a:rPr lang="en-US" spc="-90" dirty="0">
                <a:latin typeface="Arial" pitchFamily="34" charset="0"/>
                <a:cs typeface="Arial" pitchFamily="34" charset="0"/>
              </a:rPr>
              <a:t>Learners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69900" marR="332105" indent="-457200">
              <a:lnSpc>
                <a:spcPct val="100000"/>
              </a:lnSpc>
              <a:spcBef>
                <a:spcPts val="105"/>
              </a:spcBef>
              <a:buClr>
                <a:srgbClr val="A9A47B"/>
              </a:buClr>
              <a:buSzPct val="96875"/>
              <a:buFont typeface="Wingdings" pitchFamily="2" charset="2"/>
              <a:buChar char="Ø"/>
              <a:tabLst>
                <a:tab pos="333375" algn="l"/>
              </a:tabLst>
            </a:pPr>
            <a:r>
              <a:rPr lang="en-US" sz="3200" spc="-14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32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freely</a:t>
            </a:r>
            <a:r>
              <a:rPr lang="en-US" sz="3200" spc="-1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choose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US" sz="3200" spc="-1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subject/s </a:t>
            </a:r>
            <a:r>
              <a:rPr lang="en-US" sz="32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they </a:t>
            </a:r>
            <a:r>
              <a:rPr lang="en-US" sz="3200" spc="-1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want </a:t>
            </a:r>
            <a:r>
              <a:rPr lang="en-US" sz="3200" spc="-2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to  </a:t>
            </a:r>
            <a:r>
              <a:rPr lang="en-US" sz="32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study </a:t>
            </a:r>
            <a:r>
              <a:rPr lang="en-US" sz="32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as long as </a:t>
            </a:r>
            <a:r>
              <a:rPr lang="en-US" sz="32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they </a:t>
            </a:r>
            <a:r>
              <a:rPr lang="en-US" sz="32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are</a:t>
            </a:r>
            <a:r>
              <a:rPr lang="en-US" sz="3200" spc="-1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u="sng" spc="-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interested</a:t>
            </a:r>
            <a:r>
              <a:rPr lang="en-US" sz="3200" spc="-2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in</a:t>
            </a:r>
            <a:r>
              <a:rPr lang="en-US" sz="3200" spc="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it.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469265" indent="-457200">
              <a:lnSpc>
                <a:spcPct val="100000"/>
              </a:lnSpc>
              <a:spcBef>
                <a:spcPts val="770"/>
              </a:spcBef>
              <a:buClr>
                <a:srgbClr val="A9A47B"/>
              </a:buClr>
              <a:buSzPct val="96875"/>
              <a:buFont typeface="Wingdings" pitchFamily="2" charset="2"/>
              <a:buChar char="Ø"/>
              <a:tabLst>
                <a:tab pos="333375" algn="l"/>
              </a:tabLst>
            </a:pPr>
            <a:r>
              <a:rPr lang="en-US" sz="3200" spc="-14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32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define </a:t>
            </a:r>
            <a:r>
              <a:rPr lang="en-US" sz="32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their own</a:t>
            </a:r>
            <a:r>
              <a:rPr lang="en-US" sz="3200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essence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or meaning of</a:t>
            </a:r>
            <a:r>
              <a:rPr lang="en-US" sz="3200" spc="15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u="sng" spc="-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life</a:t>
            </a:r>
            <a:r>
              <a:rPr lang="en-US" sz="3200" spc="-2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20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spc="-1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Discipline</a:t>
            </a:r>
            <a:endParaRPr lang="en-US" sz="4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marR="209994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dirty="0">
                <a:solidFill>
                  <a:srgbClr val="5F497A"/>
                </a:solidFill>
                <a:latin typeface="Arial" pitchFamily="34" charset="0"/>
                <a:cs typeface="Arial" pitchFamily="34" charset="0"/>
              </a:rPr>
              <a:t>Individual is </a:t>
            </a:r>
            <a:r>
              <a:rPr lang="en-US" sz="2800" b="1" spc="-5" dirty="0">
                <a:solidFill>
                  <a:srgbClr val="5F497A"/>
                </a:solidFill>
                <a:latin typeface="Arial" pitchFamily="34" charset="0"/>
                <a:cs typeface="Arial" pitchFamily="34" charset="0"/>
              </a:rPr>
              <a:t>responsible </a:t>
            </a:r>
            <a:r>
              <a:rPr lang="en-US" sz="2800" b="1" spc="-20" dirty="0">
                <a:solidFill>
                  <a:srgbClr val="5F497A"/>
                </a:solidFill>
                <a:latin typeface="Arial" pitchFamily="34" charset="0"/>
                <a:cs typeface="Arial" pitchFamily="34" charset="0"/>
              </a:rPr>
              <a:t>for </a:t>
            </a:r>
            <a:r>
              <a:rPr lang="en-US" sz="2800" b="1" dirty="0">
                <a:solidFill>
                  <a:srgbClr val="5F497A"/>
                </a:solidFill>
                <a:latin typeface="Arial" pitchFamily="34" charset="0"/>
                <a:cs typeface="Arial" pitchFamily="34" charset="0"/>
              </a:rPr>
              <a:t>the  </a:t>
            </a:r>
            <a:r>
              <a:rPr lang="en-US" sz="2800" b="1" spc="-5" dirty="0">
                <a:solidFill>
                  <a:srgbClr val="5F497A"/>
                </a:solidFill>
                <a:latin typeface="Arial" pitchFamily="34" charset="0"/>
                <a:cs typeface="Arial" pitchFamily="34" charset="0"/>
              </a:rPr>
              <a:t>consequences </a:t>
            </a:r>
            <a:r>
              <a:rPr lang="en-US" sz="2800" b="1" dirty="0">
                <a:solidFill>
                  <a:srgbClr val="5F497A"/>
                </a:solidFill>
                <a:latin typeface="Arial" pitchFamily="34" charset="0"/>
                <a:cs typeface="Arial" pitchFamily="34" charset="0"/>
              </a:rPr>
              <a:t>of his</a:t>
            </a:r>
            <a:r>
              <a:rPr lang="en-US" sz="2800" b="1" spc="-50" dirty="0">
                <a:solidFill>
                  <a:srgbClr val="5F497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pc="-5" dirty="0" smtClean="0">
                <a:solidFill>
                  <a:srgbClr val="5F497A"/>
                </a:solidFill>
                <a:latin typeface="Arial" pitchFamily="34" charset="0"/>
                <a:cs typeface="Arial" pitchFamily="34" charset="0"/>
              </a:rPr>
              <a:t>choices.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55600" marR="3365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Adolescent </a:t>
            </a:r>
            <a:r>
              <a:rPr lang="en-US" sz="2800" b="1" spc="-1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must be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punished, if he is </a:t>
            </a:r>
            <a:r>
              <a:rPr lang="en-US" sz="2800" b="1" spc="-1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found  </a:t>
            </a:r>
            <a:r>
              <a:rPr lang="en-US" sz="28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rebellious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 the</a:t>
            </a:r>
            <a:r>
              <a:rPr lang="en-US" sz="2800" b="1" spc="-2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class.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spc="-45" dirty="0">
                <a:solidFill>
                  <a:srgbClr val="5F497A"/>
                </a:solidFill>
                <a:latin typeface="Arial" pitchFamily="34" charset="0"/>
                <a:cs typeface="Arial" pitchFamily="34" charset="0"/>
              </a:rPr>
              <a:t>Teacher </a:t>
            </a:r>
            <a:r>
              <a:rPr lang="en-US" sz="2800" b="1" spc="-15" dirty="0">
                <a:solidFill>
                  <a:srgbClr val="5F497A"/>
                </a:solidFill>
                <a:latin typeface="Arial" pitchFamily="34" charset="0"/>
                <a:cs typeface="Arial" pitchFamily="34" charset="0"/>
              </a:rPr>
              <a:t>encourage </a:t>
            </a:r>
            <a:r>
              <a:rPr lang="en-US" sz="2800" b="1" dirty="0">
                <a:solidFill>
                  <a:srgbClr val="5F497A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2800" b="1" spc="-10" dirty="0">
                <a:solidFill>
                  <a:srgbClr val="5F497A"/>
                </a:solidFill>
                <a:latin typeface="Arial" pitchFamily="34" charset="0"/>
                <a:cs typeface="Arial" pitchFamily="34" charset="0"/>
              </a:rPr>
              <a:t>student </a:t>
            </a:r>
            <a:r>
              <a:rPr lang="en-US" sz="2800" b="1" spc="-20" dirty="0">
                <a:solidFill>
                  <a:srgbClr val="5F497A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2800" b="1" spc="-5" dirty="0">
                <a:solidFill>
                  <a:srgbClr val="5F497A"/>
                </a:solidFill>
                <a:latin typeface="Arial" pitchFamily="34" charset="0"/>
                <a:cs typeface="Arial" pitchFamily="34" charset="0"/>
              </a:rPr>
              <a:t>work </a:t>
            </a:r>
            <a:r>
              <a:rPr lang="en-US" sz="2800" b="1" spc="-10" dirty="0">
                <a:solidFill>
                  <a:srgbClr val="5F497A"/>
                </a:solidFill>
                <a:latin typeface="Arial" pitchFamily="34" charset="0"/>
                <a:cs typeface="Arial" pitchFamily="34" charset="0"/>
              </a:rPr>
              <a:t>hard </a:t>
            </a:r>
            <a:r>
              <a:rPr lang="en-US" sz="2800" b="1" dirty="0">
                <a:solidFill>
                  <a:srgbClr val="5F497A"/>
                </a:solidFill>
                <a:latin typeface="Arial" pitchFamily="34" charset="0"/>
                <a:cs typeface="Arial" pitchFamily="34" charset="0"/>
              </a:rPr>
              <a:t>–  till </a:t>
            </a:r>
            <a:r>
              <a:rPr lang="en-US" sz="2800" b="1" spc="-5" dirty="0">
                <a:solidFill>
                  <a:srgbClr val="5F497A"/>
                </a:solidFill>
                <a:latin typeface="Arial" pitchFamily="34" charset="0"/>
                <a:cs typeface="Arial" pitchFamily="34" charset="0"/>
              </a:rPr>
              <a:t>he knows </a:t>
            </a:r>
            <a:r>
              <a:rPr lang="en-US" sz="2800" b="1" dirty="0">
                <a:solidFill>
                  <a:srgbClr val="5F497A"/>
                </a:solidFill>
                <a:latin typeface="Arial" pitchFamily="34" charset="0"/>
                <a:cs typeface="Arial" pitchFamily="34" charset="0"/>
              </a:rPr>
              <a:t>the subject </a:t>
            </a:r>
            <a:r>
              <a:rPr lang="en-US" sz="2800" b="1" spc="-15" dirty="0">
                <a:solidFill>
                  <a:srgbClr val="5F497A"/>
                </a:solidFill>
                <a:latin typeface="Arial" pitchFamily="34" charset="0"/>
                <a:cs typeface="Arial" pitchFamily="34" charset="0"/>
              </a:rPr>
              <a:t>matter</a:t>
            </a:r>
            <a:r>
              <a:rPr lang="en-US" sz="2800" b="1" spc="-60" dirty="0">
                <a:solidFill>
                  <a:srgbClr val="5F497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pc="-10" dirty="0" smtClean="0">
                <a:solidFill>
                  <a:srgbClr val="5F497A"/>
                </a:solidFill>
                <a:latin typeface="Arial" pitchFamily="34" charset="0"/>
                <a:cs typeface="Arial" pitchFamily="34" charset="0"/>
              </a:rPr>
              <a:t>well.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Has </a:t>
            </a:r>
            <a:r>
              <a:rPr lang="en-US" sz="2800" b="1" spc="-1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28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assist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sz="28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guide each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of his</a:t>
            </a:r>
            <a:r>
              <a:rPr lang="en-US" sz="2800" b="1" spc="-5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pc="-1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student.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spc="-5" dirty="0">
                <a:solidFill>
                  <a:srgbClr val="5F497A"/>
                </a:solidFill>
                <a:latin typeface="Arial" pitchFamily="34" charset="0"/>
                <a:cs typeface="Arial" pitchFamily="34" charset="0"/>
              </a:rPr>
              <a:t>Responsible </a:t>
            </a:r>
            <a:r>
              <a:rPr lang="en-US" sz="2800" b="1" spc="-20" dirty="0">
                <a:solidFill>
                  <a:srgbClr val="5F497A"/>
                </a:solidFill>
                <a:latin typeface="Arial" pitchFamily="34" charset="0"/>
                <a:cs typeface="Arial" pitchFamily="34" charset="0"/>
              </a:rPr>
              <a:t>for </a:t>
            </a:r>
            <a:r>
              <a:rPr lang="en-US" sz="2800" b="1" dirty="0">
                <a:solidFill>
                  <a:srgbClr val="5F497A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800" b="1" spc="-10" dirty="0">
                <a:solidFill>
                  <a:srgbClr val="5F497A"/>
                </a:solidFill>
                <a:latin typeface="Arial" pitchFamily="34" charset="0"/>
                <a:cs typeface="Arial" pitchFamily="34" charset="0"/>
              </a:rPr>
              <a:t>freedom </a:t>
            </a:r>
            <a:r>
              <a:rPr lang="en-US" sz="2800" b="1" dirty="0">
                <a:solidFill>
                  <a:srgbClr val="5F497A"/>
                </a:solidFill>
                <a:latin typeface="Arial" pitchFamily="34" charset="0"/>
                <a:cs typeface="Arial" pitchFamily="34" charset="0"/>
              </a:rPr>
              <a:t>of his</a:t>
            </a:r>
            <a:r>
              <a:rPr lang="en-US" sz="2800" b="1" spc="10" dirty="0">
                <a:solidFill>
                  <a:srgbClr val="5F497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pc="-10" dirty="0" smtClean="0">
                <a:solidFill>
                  <a:srgbClr val="5F497A"/>
                </a:solidFill>
                <a:latin typeface="Arial" pitchFamily="34" charset="0"/>
                <a:cs typeface="Arial" pitchFamily="34" charset="0"/>
              </a:rPr>
              <a:t>students.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04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spc="-1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Educational </a:t>
            </a:r>
            <a:r>
              <a:rPr lang="en-US" sz="4000" b="1" spc="-5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Implications </a:t>
            </a:r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sz="4000" b="1" spc="1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spc="-1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Existentialism</a:t>
            </a:r>
            <a:endParaRPr lang="en-US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marR="127000" indent="-342900">
              <a:lnSpc>
                <a:spcPct val="90000"/>
              </a:lnSpc>
              <a:spcBef>
                <a:spcPts val="4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Becoming of a human </a:t>
            </a:r>
            <a:r>
              <a:rPr lang="en-US" sz="2800" b="1" spc="-5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person </a:t>
            </a:r>
            <a:r>
              <a:rPr lang="en-US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as one </a:t>
            </a:r>
            <a:r>
              <a:rPr lang="en-US" sz="2800" b="1" spc="-5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who  lives </a:t>
            </a:r>
            <a:r>
              <a:rPr lang="en-US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sz="2800" b="1" spc="-2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makes </a:t>
            </a:r>
            <a:r>
              <a:rPr lang="en-US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decisions about </a:t>
            </a:r>
            <a:r>
              <a:rPr lang="en-US" sz="2800" b="1" spc="-1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what he </a:t>
            </a:r>
            <a:r>
              <a:rPr lang="en-US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will  do and</a:t>
            </a:r>
            <a:r>
              <a:rPr lang="en-US" sz="2800" b="1" spc="-2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be.</a:t>
            </a:r>
            <a:endParaRPr lang="en-US" sz="28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355600" marR="5080" indent="-342900">
              <a:lnSpc>
                <a:spcPct val="9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Provide </a:t>
            </a:r>
            <a:r>
              <a:rPr lang="en-US" sz="28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an </a:t>
            </a:r>
            <a:r>
              <a:rPr lang="en-US" sz="28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atmosphere </a:t>
            </a:r>
            <a:r>
              <a:rPr lang="en-US" sz="28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where </a:t>
            </a:r>
            <a:r>
              <a:rPr lang="en-US" sz="2800" b="1" spc="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8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individuals  </a:t>
            </a:r>
            <a:r>
              <a:rPr lang="en-US" sz="28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develop </a:t>
            </a:r>
            <a:r>
              <a:rPr lang="en-US" sz="28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in a </a:t>
            </a:r>
            <a:r>
              <a:rPr lang="en-US" sz="28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healthy </a:t>
            </a:r>
            <a:r>
              <a:rPr lang="en-US" sz="2800" b="1" spc="-7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way, </a:t>
            </a:r>
            <a:r>
              <a:rPr lang="en-US" sz="28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find </a:t>
            </a:r>
            <a:r>
              <a:rPr lang="en-US" sz="2800" b="1" spc="-2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security,  </a:t>
            </a:r>
            <a:r>
              <a:rPr lang="en-US" sz="2800" b="1" spc="-1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encouragement </a:t>
            </a:r>
            <a:r>
              <a:rPr lang="en-US" sz="28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sz="28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acceptance </a:t>
            </a:r>
            <a:r>
              <a:rPr lang="en-US" sz="2800" b="1" spc="-1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by</a:t>
            </a:r>
            <a:r>
              <a:rPr lang="en-US" sz="2800" b="1" spc="-5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pc="-15" dirty="0" smtClean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teachers.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55600" marR="78105" indent="-342900">
              <a:lnSpc>
                <a:spcPct val="9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spc="-2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Any </a:t>
            </a: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subject in school </a:t>
            </a:r>
            <a:r>
              <a:rPr lang="en-US" sz="2800" b="1" spc="-5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can </a:t>
            </a:r>
            <a:r>
              <a:rPr lang="en-US" sz="2800" b="1" spc="-1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present </a:t>
            </a:r>
            <a:r>
              <a:rPr lang="en-US" sz="2800" b="1" spc="-15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existential  </a:t>
            </a: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situations </a:t>
            </a:r>
            <a:r>
              <a:rPr lang="en-US" sz="2800" b="1" spc="-2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for </a:t>
            </a: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teaching, and the </a:t>
            </a:r>
            <a:r>
              <a:rPr lang="en-US" sz="2800" b="1" spc="-1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development  </a:t>
            </a: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of human</a:t>
            </a:r>
            <a:r>
              <a:rPr lang="en-US" sz="2800" b="1" spc="-3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beings.</a:t>
            </a:r>
            <a:endParaRPr lang="en-US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36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Arial" pitchFamily="34" charset="0"/>
                <a:cs typeface="Arial" pitchFamily="34" charset="0"/>
              </a:rPr>
              <a:t>CONT…</a:t>
            </a:r>
            <a:endParaRPr lang="en-US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55600" marR="90043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2800" b="1" spc="-5" dirty="0">
                <a:solidFill>
                  <a:srgbClr val="943735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800" b="1" spc="-10" dirty="0">
                <a:solidFill>
                  <a:srgbClr val="943735"/>
                </a:solidFill>
                <a:latin typeface="Arial" pitchFamily="34" charset="0"/>
                <a:cs typeface="Arial" pitchFamily="34" charset="0"/>
              </a:rPr>
              <a:t>teacher </a:t>
            </a:r>
            <a:r>
              <a:rPr lang="en-US" sz="2800" b="1" dirty="0">
                <a:solidFill>
                  <a:srgbClr val="943735"/>
                </a:solidFill>
                <a:latin typeface="Arial" pitchFamily="34" charset="0"/>
                <a:cs typeface="Arial" pitchFamily="34" charset="0"/>
              </a:rPr>
              <a:t>is in a position </a:t>
            </a:r>
            <a:r>
              <a:rPr lang="en-US" sz="2800" b="1" spc="-20" dirty="0">
                <a:solidFill>
                  <a:srgbClr val="943735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2800" b="1" spc="-30" dirty="0">
                <a:solidFill>
                  <a:srgbClr val="943735"/>
                </a:solidFill>
                <a:latin typeface="Arial" pitchFamily="34" charset="0"/>
                <a:cs typeface="Arial" pitchFamily="34" charset="0"/>
              </a:rPr>
              <a:t>foster  </a:t>
            </a:r>
            <a:r>
              <a:rPr lang="en-US" sz="2800" b="1" dirty="0">
                <a:solidFill>
                  <a:srgbClr val="943735"/>
                </a:solidFill>
                <a:latin typeface="Arial" pitchFamily="34" charset="0"/>
                <a:cs typeface="Arial" pitchFamily="34" charset="0"/>
              </a:rPr>
              <a:t>individual</a:t>
            </a:r>
            <a:r>
              <a:rPr lang="en-US" sz="2800" b="1" spc="15" dirty="0">
                <a:solidFill>
                  <a:srgbClr val="94373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pc="-10" dirty="0" smtClean="0">
                <a:solidFill>
                  <a:srgbClr val="943735"/>
                </a:solidFill>
                <a:latin typeface="Arial" pitchFamily="34" charset="0"/>
                <a:cs typeface="Arial" pitchFamily="34" charset="0"/>
              </a:rPr>
              <a:t>growth.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55600" marR="508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2800" b="1" spc="-20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Facilitate </a:t>
            </a:r>
            <a:r>
              <a:rPr lang="en-US" sz="2800" b="1" spc="-10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development </a:t>
            </a:r>
            <a:r>
              <a:rPr lang="en-US" sz="2800" b="1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or originality and  </a:t>
            </a:r>
            <a:r>
              <a:rPr lang="en-US" sz="2800" b="1" spc="-10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creativity </a:t>
            </a:r>
            <a:r>
              <a:rPr lang="en-US" sz="2800" b="1" spc="-15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by </a:t>
            </a:r>
            <a:r>
              <a:rPr lang="en-US" sz="2800" b="1" spc="-10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providing </a:t>
            </a:r>
            <a:r>
              <a:rPr lang="en-US" sz="2800" b="1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necessary  </a:t>
            </a:r>
            <a:r>
              <a:rPr lang="en-US" sz="2800" b="1" spc="-15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material </a:t>
            </a:r>
            <a:r>
              <a:rPr lang="en-US" sz="2800" b="1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en-US" sz="2800" b="1" spc="15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pc="-10" dirty="0" smtClean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equipment.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55600" marR="75565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2800" b="1" spc="-5" dirty="0">
                <a:solidFill>
                  <a:srgbClr val="943735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800" b="1" spc="-10" dirty="0">
                <a:solidFill>
                  <a:srgbClr val="943735"/>
                </a:solidFill>
                <a:latin typeface="Arial" pitchFamily="34" charset="0"/>
                <a:cs typeface="Arial" pitchFamily="34" charset="0"/>
              </a:rPr>
              <a:t>teacher </a:t>
            </a:r>
            <a:r>
              <a:rPr lang="en-US" sz="2800" b="1" dirty="0">
                <a:solidFill>
                  <a:srgbClr val="943735"/>
                </a:solidFill>
                <a:latin typeface="Arial" pitchFamily="34" charset="0"/>
                <a:cs typeface="Arial" pitchFamily="34" charset="0"/>
              </a:rPr>
              <a:t>is </a:t>
            </a:r>
            <a:r>
              <a:rPr lang="en-US" sz="2800" b="1" spc="-5" dirty="0">
                <a:solidFill>
                  <a:srgbClr val="943735"/>
                </a:solidFill>
                <a:latin typeface="Arial" pitchFamily="34" charset="0"/>
                <a:cs typeface="Arial" pitchFamily="34" charset="0"/>
              </a:rPr>
              <a:t>very active </a:t>
            </a:r>
            <a:r>
              <a:rPr lang="en-US" sz="2800" b="1" dirty="0">
                <a:solidFill>
                  <a:srgbClr val="943735"/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sz="2800" b="1" spc="-10" dirty="0">
                <a:solidFill>
                  <a:srgbClr val="943735"/>
                </a:solidFill>
                <a:latin typeface="Arial" pitchFamily="34" charset="0"/>
                <a:cs typeface="Arial" pitchFamily="34" charset="0"/>
              </a:rPr>
              <a:t>welcomes  </a:t>
            </a:r>
            <a:r>
              <a:rPr lang="en-US" sz="2800" b="1" spc="-5" dirty="0">
                <a:solidFill>
                  <a:srgbClr val="943735"/>
                </a:solidFill>
                <a:latin typeface="Arial" pitchFamily="34" charset="0"/>
                <a:cs typeface="Arial" pitchFamily="34" charset="0"/>
              </a:rPr>
              <a:t>challenges </a:t>
            </a:r>
            <a:r>
              <a:rPr lang="en-US" sz="2800" b="1" spc="-20" dirty="0">
                <a:solidFill>
                  <a:srgbClr val="943735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2800" b="1" dirty="0">
                <a:solidFill>
                  <a:srgbClr val="943735"/>
                </a:solidFill>
                <a:latin typeface="Arial" pitchFamily="34" charset="0"/>
                <a:cs typeface="Arial" pitchFamily="34" charset="0"/>
              </a:rPr>
              <a:t>his ideas </a:t>
            </a:r>
            <a:r>
              <a:rPr lang="en-US" sz="2800" b="1" spc="-10" dirty="0">
                <a:solidFill>
                  <a:srgbClr val="943735"/>
                </a:solidFill>
                <a:latin typeface="Arial" pitchFamily="34" charset="0"/>
                <a:cs typeface="Arial" pitchFamily="34" charset="0"/>
              </a:rPr>
              <a:t>from </a:t>
            </a:r>
            <a:r>
              <a:rPr lang="en-US" sz="2800" b="1" dirty="0">
                <a:solidFill>
                  <a:srgbClr val="943735"/>
                </a:solidFill>
                <a:latin typeface="Arial" pitchFamily="34" charset="0"/>
                <a:cs typeface="Arial" pitchFamily="34" charset="0"/>
              </a:rPr>
              <a:t>the  </a:t>
            </a:r>
            <a:r>
              <a:rPr lang="en-US" sz="2800" b="1" spc="-10" dirty="0" smtClean="0">
                <a:solidFill>
                  <a:srgbClr val="943735"/>
                </a:solidFill>
                <a:latin typeface="Arial" pitchFamily="34" charset="0"/>
                <a:cs typeface="Arial" pitchFamily="34" charset="0"/>
              </a:rPr>
              <a:t>students.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55600" marR="407034" indent="-342900">
              <a:lnSpc>
                <a:spcPct val="100000"/>
              </a:lnSpc>
              <a:spcBef>
                <a:spcPts val="870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2800" b="1" spc="-5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800" b="1" spc="-10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teacher </a:t>
            </a:r>
            <a:r>
              <a:rPr lang="en-US" sz="2800" b="1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is in the </a:t>
            </a:r>
            <a:r>
              <a:rPr lang="en-US" sz="2800" b="1" spc="-15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foreground </a:t>
            </a:r>
            <a:r>
              <a:rPr lang="en-US" sz="2800" b="1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and is  the </a:t>
            </a:r>
            <a:r>
              <a:rPr lang="en-US" sz="2800" b="1" spc="-10" dirty="0" smtClean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center </a:t>
            </a:r>
            <a:r>
              <a:rPr lang="en-US" sz="2800" b="1" dirty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of </a:t>
            </a:r>
            <a:r>
              <a:rPr lang="en-US" sz="2800" b="1" spc="-20" dirty="0" smtClean="0">
                <a:solidFill>
                  <a:srgbClr val="006FC0"/>
                </a:solidFill>
                <a:latin typeface="Arial" pitchFamily="34" charset="0"/>
                <a:cs typeface="Arial" pitchFamily="34" charset="0"/>
              </a:rPr>
              <a:t>attention.</a:t>
            </a:r>
          </a:p>
          <a:p>
            <a:pPr marL="355600" marR="407034" indent="-342900">
              <a:spcBef>
                <a:spcPts val="870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2800" b="1" spc="-5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Concern 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sz="2800" b="1" spc="-5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respect </a:t>
            </a:r>
            <a:r>
              <a:rPr lang="en-US" sz="2800" b="1" spc="-25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for 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 individual  </a:t>
            </a:r>
            <a:r>
              <a:rPr lang="en-US" sz="2800" b="1" spc="-1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student 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should be the main </a:t>
            </a:r>
            <a:r>
              <a:rPr lang="en-US" sz="2800" b="1" spc="-5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concern 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of  the</a:t>
            </a:r>
            <a:r>
              <a:rPr lang="en-US" sz="2800" b="1" spc="-5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pc="-5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school.</a:t>
            </a:r>
            <a:endParaRPr lang="en-US" sz="28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5600" marR="407034" indent="-342900">
              <a:lnSpc>
                <a:spcPct val="100000"/>
              </a:lnSpc>
              <a:spcBef>
                <a:spcPts val="870"/>
              </a:spcBef>
              <a:buFont typeface="Arial"/>
              <a:buChar char="•"/>
              <a:tabLst>
                <a:tab pos="355600" algn="l"/>
              </a:tabLst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45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spc="-5" dirty="0">
                <a:latin typeface="Arial" pitchFamily="34" charset="0"/>
                <a:cs typeface="Arial" pitchFamily="34" charset="0"/>
              </a:rPr>
              <a:t>Contribution 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of</a:t>
            </a:r>
            <a:r>
              <a:rPr lang="en-US" sz="4400" b="1" spc="-5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spc="-15" dirty="0">
                <a:latin typeface="Arial" pitchFamily="34" charset="0"/>
                <a:cs typeface="Arial" pitchFamily="34" charset="0"/>
              </a:rPr>
              <a:t>Existentialism</a:t>
            </a:r>
            <a:endParaRPr lang="en-US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389120"/>
          </a:xfrm>
        </p:spPr>
        <p:txBody>
          <a:bodyPr/>
          <a:lstStyle/>
          <a:p>
            <a:pPr marL="355600" indent="-342900">
              <a:lnSpc>
                <a:spcPct val="100000"/>
              </a:lnSpc>
              <a:spcBef>
                <a:spcPts val="1255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28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Aimed </a:t>
            </a:r>
            <a:r>
              <a:rPr lang="en-US" sz="2800" b="1" spc="-3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at </a:t>
            </a:r>
            <a:r>
              <a:rPr lang="en-US" sz="2800" b="1" spc="-90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Total</a:t>
            </a:r>
            <a:r>
              <a:rPr lang="en-US" sz="2800" b="1" spc="-3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pc="-15" dirty="0" smtClean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Development.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55600" marR="1299845" indent="-342900">
              <a:lnSpc>
                <a:spcPct val="100000"/>
              </a:lnSpc>
              <a:spcBef>
                <a:spcPts val="1155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2800" b="1" dirty="0">
                <a:solidFill>
                  <a:srgbClr val="00AFEF"/>
                </a:solidFill>
                <a:latin typeface="Arial" pitchFamily="34" charset="0"/>
                <a:cs typeface="Arial" pitchFamily="34" charset="0"/>
              </a:rPr>
              <a:t>Emphasis on</a:t>
            </a:r>
            <a:r>
              <a:rPr lang="en-US" sz="2800" b="1" spc="-60" dirty="0">
                <a:solidFill>
                  <a:srgbClr val="00AFE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pc="-10" dirty="0">
                <a:solidFill>
                  <a:srgbClr val="00AFEF"/>
                </a:solidFill>
                <a:latin typeface="Arial" pitchFamily="34" charset="0"/>
                <a:cs typeface="Arial" pitchFamily="34" charset="0"/>
              </a:rPr>
              <a:t>Subjective  </a:t>
            </a:r>
            <a:r>
              <a:rPr lang="en-US" sz="2800" b="1" spc="-10" dirty="0" smtClean="0">
                <a:solidFill>
                  <a:srgbClr val="00AFEF"/>
                </a:solidFill>
                <a:latin typeface="Arial" pitchFamily="34" charset="0"/>
                <a:cs typeface="Arial" pitchFamily="34" charset="0"/>
              </a:rPr>
              <a:t>Knowledge.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55600" marR="321945" indent="-342900">
              <a:lnSpc>
                <a:spcPct val="100000"/>
              </a:lnSpc>
              <a:spcBef>
                <a:spcPts val="1155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2800" b="1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Emphasis on </a:t>
            </a:r>
            <a:r>
              <a:rPr lang="en-US" sz="2800" b="1" spc="-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Importance</a:t>
            </a:r>
            <a:r>
              <a:rPr lang="en-US" sz="2800" b="1" spc="-85" dirty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of  </a:t>
            </a:r>
            <a:r>
              <a:rPr lang="en-US" sz="2800" b="1" spc="-20" smtClean="0">
                <a:solidFill>
                  <a:srgbClr val="001F5F"/>
                </a:solidFill>
                <a:latin typeface="Arial" pitchFamily="34" charset="0"/>
                <a:cs typeface="Arial" pitchFamily="34" charset="0"/>
              </a:rPr>
              <a:t>Environment.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2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Summary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Existentialism</a:t>
            </a:r>
            <a:r>
              <a:rPr lang="en-US" dirty="0">
                <a:latin typeface="Arial" pitchFamily="34" charset="0"/>
                <a:cs typeface="Arial" pitchFamily="34" charset="0"/>
              </a:rPr>
              <a:t> is a philosophy that emphasizes individual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existence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freedom</a:t>
            </a:r>
            <a:r>
              <a:rPr lang="en-US" dirty="0">
                <a:latin typeface="Arial" pitchFamily="34" charset="0"/>
                <a:cs typeface="Arial" pitchFamily="34" charset="0"/>
              </a:rPr>
              <a:t> and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choice</a:t>
            </a:r>
            <a:r>
              <a:rPr lang="en-US" dirty="0">
                <a:latin typeface="Arial" pitchFamily="34" charset="0"/>
                <a:cs typeface="Arial" pitchFamily="34" charset="0"/>
              </a:rPr>
              <a:t>. It is the view that humans define their own meaning in life, and try to make rational decisions despite existing in an irrational universe.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4377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6858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219200"/>
            <a:ext cx="5715000" cy="4648200"/>
          </a:xfrm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39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CONT…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69900" marR="43815" indent="-457200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SzPct val="96428"/>
              <a:buFont typeface="Arial" pitchFamily="34" charset="0"/>
              <a:buChar char="•"/>
              <a:tabLst>
                <a:tab pos="292735" algn="l"/>
              </a:tabLst>
            </a:pPr>
            <a:r>
              <a:rPr lang="en-US" sz="32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Man functions, </a:t>
            </a:r>
            <a:r>
              <a:rPr lang="en-US" sz="3200" spc="-2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grows, </a:t>
            </a:r>
            <a:r>
              <a:rPr lang="en-US" sz="3200" spc="-1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develops,  </a:t>
            </a:r>
            <a:r>
              <a:rPr lang="en-US" sz="3200" spc="-2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makes </a:t>
            </a:r>
            <a:r>
              <a:rPr lang="en-US" sz="32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choices, </a:t>
            </a:r>
            <a:r>
              <a:rPr lang="en-US" sz="3200" spc="-2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suffers, </a:t>
            </a:r>
            <a:r>
              <a:rPr lang="en-US" sz="32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experiences  </a:t>
            </a:r>
            <a:r>
              <a:rPr lang="en-US" sz="3200" spc="-1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intense feelings, </a:t>
            </a:r>
            <a:r>
              <a:rPr lang="en-US" sz="32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sz="3200" spc="-1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faces</a:t>
            </a:r>
            <a:r>
              <a:rPr lang="en-US" sz="3200" spc="-1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God</a:t>
            </a:r>
            <a:r>
              <a:rPr lang="en-US" sz="3200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as  an</a:t>
            </a:r>
            <a:r>
              <a:rPr lang="en-US" sz="32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 individual.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469900" marR="5080" indent="-457200">
              <a:lnSpc>
                <a:spcPct val="100000"/>
              </a:lnSpc>
              <a:spcBef>
                <a:spcPts val="680"/>
              </a:spcBef>
              <a:buClr>
                <a:srgbClr val="A9A47B"/>
              </a:buClr>
              <a:buSzPct val="96428"/>
              <a:buFont typeface="Arial" pitchFamily="34" charset="0"/>
              <a:buChar char="•"/>
              <a:tabLst>
                <a:tab pos="372745" algn="l"/>
              </a:tabLst>
            </a:pPr>
            <a:r>
              <a:rPr lang="en-US" sz="3200" spc="-2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“Life </a:t>
            </a:r>
            <a:r>
              <a:rPr lang="en-US" sz="32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is </a:t>
            </a:r>
            <a:r>
              <a:rPr lang="en-US" sz="32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not </a:t>
            </a:r>
            <a:r>
              <a:rPr lang="en-US" sz="32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3200" spc="-1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problem </a:t>
            </a:r>
            <a:r>
              <a:rPr lang="en-US" sz="3200" spc="-2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32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be </a:t>
            </a:r>
            <a:r>
              <a:rPr lang="en-US" sz="3200" spc="-10" dirty="0" smtClean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solved, but </a:t>
            </a:r>
            <a:r>
              <a:rPr lang="en-US" sz="32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200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reality</a:t>
            </a:r>
            <a:r>
              <a:rPr lang="en-US" sz="3200" spc="-1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-2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32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be</a:t>
            </a:r>
            <a:r>
              <a:rPr lang="en-US" sz="3200" spc="6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u="heavy" spc="-4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experienced</a:t>
            </a:r>
            <a:r>
              <a:rPr lang="en-US" sz="3200" spc="-4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.”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40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lang="en-US" sz="4000" b="1" dirty="0">
                <a:latin typeface="Arial" pitchFamily="34" charset="0"/>
                <a:cs typeface="Arial" pitchFamily="34" charset="0"/>
              </a:rPr>
              <a:t>Jean-Paul</a:t>
            </a:r>
            <a:r>
              <a:rPr lang="en-US" sz="4000" b="1" spc="-409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spc="145" dirty="0">
                <a:latin typeface="Arial" pitchFamily="34" charset="0"/>
                <a:cs typeface="Arial" pitchFamily="34" charset="0"/>
              </a:rPr>
              <a:t>Sartre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/>
            </a:r>
            <a:br>
              <a:rPr lang="en-US" sz="4000" dirty="0">
                <a:latin typeface="Arial" pitchFamily="34" charset="0"/>
                <a:cs typeface="Arial" pitchFamily="34" charset="0"/>
              </a:rPr>
            </a:br>
            <a:r>
              <a:rPr lang="en-US" sz="4000" spc="-100" dirty="0">
                <a:latin typeface="Arial" pitchFamily="34" charset="0"/>
                <a:cs typeface="Arial" pitchFamily="34" charset="0"/>
              </a:rPr>
              <a:t>(1905-1980)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534400" cy="4846320"/>
          </a:xfrm>
        </p:spPr>
        <p:txBody>
          <a:bodyPr/>
          <a:lstStyle/>
          <a:p>
            <a:pPr marL="288290" marR="566420" indent="-276225">
              <a:lnSpc>
                <a:spcPct val="100000"/>
              </a:lnSpc>
              <a:spcBef>
                <a:spcPts val="100"/>
              </a:spcBef>
              <a:buClr>
                <a:srgbClr val="9CBDBC"/>
              </a:buClr>
              <a:buSzPct val="95833"/>
              <a:buFont typeface="Wingdings"/>
              <a:buChar char=""/>
              <a:tabLst>
                <a:tab pos="288925" algn="l"/>
              </a:tabLst>
            </a:pPr>
            <a:r>
              <a:rPr lang="en-US" sz="28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French </a:t>
            </a:r>
            <a:r>
              <a:rPr lang="en-US" sz="28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philosopher </a:t>
            </a:r>
            <a:r>
              <a:rPr lang="en-US" sz="28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sz="28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principal  </a:t>
            </a:r>
            <a:r>
              <a:rPr lang="en-US" sz="28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spokesman </a:t>
            </a:r>
            <a:r>
              <a:rPr lang="en-US" sz="2800" spc="-2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for </a:t>
            </a:r>
            <a:r>
              <a:rPr lang="en-US" sz="28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8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existentialist  movement </a:t>
            </a:r>
            <a:r>
              <a:rPr lang="en-US" sz="28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in </a:t>
            </a:r>
            <a:r>
              <a:rPr lang="en-US" sz="28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post-war</a:t>
            </a:r>
            <a:r>
              <a:rPr lang="en-US" sz="2800" spc="-3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France.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288290" indent="-276225">
              <a:lnSpc>
                <a:spcPct val="100000"/>
              </a:lnSpc>
              <a:spcBef>
                <a:spcPts val="575"/>
              </a:spcBef>
              <a:buClr>
                <a:srgbClr val="9CBDBC"/>
              </a:buClr>
              <a:buSzPct val="95833"/>
              <a:buFont typeface="Wingdings"/>
              <a:buChar char=""/>
              <a:tabLst>
                <a:tab pos="288925" algn="l"/>
              </a:tabLst>
            </a:pPr>
            <a:r>
              <a:rPr lang="en-US" sz="28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An </a:t>
            </a:r>
            <a:r>
              <a:rPr lang="en-US" sz="28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atheistic</a:t>
            </a:r>
            <a:r>
              <a:rPr lang="en-US" sz="2800" spc="-3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existentialist.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288290" marR="5080" indent="-276225">
              <a:lnSpc>
                <a:spcPct val="100000"/>
              </a:lnSpc>
              <a:spcBef>
                <a:spcPts val="580"/>
              </a:spcBef>
              <a:buClr>
                <a:srgbClr val="9CBDBC"/>
              </a:buClr>
              <a:buSzPct val="95833"/>
              <a:buFont typeface="Wingdings"/>
              <a:buChar char=""/>
              <a:tabLst>
                <a:tab pos="288925" algn="l"/>
              </a:tabLst>
            </a:pPr>
            <a:r>
              <a:rPr lang="en-US" sz="28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Arguably </a:t>
            </a:r>
            <a:r>
              <a:rPr lang="en-US" sz="28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best</a:t>
            </a:r>
            <a:r>
              <a:rPr lang="en-US" sz="2800" spc="-1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known </a:t>
            </a:r>
            <a:r>
              <a:rPr lang="en-US" sz="28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philosopher  </a:t>
            </a:r>
            <a:r>
              <a:rPr lang="en-US" sz="28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of </a:t>
            </a:r>
            <a:r>
              <a:rPr lang="en-US" sz="28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twentieth</a:t>
            </a:r>
            <a:r>
              <a:rPr lang="en-US" sz="2800" spc="-2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2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century</a:t>
            </a:r>
            <a:r>
              <a:rPr lang="en-US" sz="2800" spc="-25" dirty="0" smtClean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288290" marR="5080" indent="-276225">
              <a:spcBef>
                <a:spcPts val="580"/>
              </a:spcBef>
              <a:buClr>
                <a:srgbClr val="9CBDBC"/>
              </a:buClr>
              <a:buSzPct val="95833"/>
              <a:buFont typeface="Wingdings"/>
              <a:buChar char=""/>
              <a:tabLst>
                <a:tab pos="288925" algn="l"/>
              </a:tabLst>
            </a:pPr>
            <a:r>
              <a:rPr lang="en-US" sz="28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“Existence precedes</a:t>
            </a:r>
            <a:r>
              <a:rPr lang="en-US" sz="2800" spc="-4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2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essence.”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12065" marR="5080" indent="0">
              <a:lnSpc>
                <a:spcPct val="100000"/>
              </a:lnSpc>
              <a:spcBef>
                <a:spcPts val="580"/>
              </a:spcBef>
              <a:buClr>
                <a:srgbClr val="9CBDBC"/>
              </a:buClr>
              <a:buSzPct val="95833"/>
              <a:buNone/>
              <a:tabLst>
                <a:tab pos="288925" algn="l"/>
              </a:tabLst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267200"/>
            <a:ext cx="2743200" cy="2358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87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0668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CONT…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 fontScale="92500" lnSpcReduction="10000"/>
          </a:bodyPr>
          <a:lstStyle/>
          <a:p>
            <a:pPr marL="469900" marR="5080" indent="-457200">
              <a:lnSpc>
                <a:spcPct val="100000"/>
              </a:lnSpc>
              <a:spcBef>
                <a:spcPts val="575"/>
              </a:spcBef>
              <a:buClr>
                <a:srgbClr val="9CBDBC"/>
              </a:buClr>
              <a:buSzPct val="95833"/>
              <a:buFont typeface="Arial" pitchFamily="34" charset="0"/>
              <a:buChar char="•"/>
              <a:tabLst>
                <a:tab pos="285115" algn="l"/>
              </a:tabLst>
            </a:pPr>
            <a:r>
              <a:rPr lang="en-US" sz="2800" spc="-5" dirty="0" smtClean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Essence </a:t>
            </a:r>
            <a:r>
              <a:rPr lang="en-US" sz="28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is </a:t>
            </a:r>
            <a:r>
              <a:rPr lang="en-US" sz="2800" spc="-1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created </a:t>
            </a:r>
            <a:r>
              <a:rPr lang="en-US" sz="28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by existence; </a:t>
            </a:r>
            <a:r>
              <a:rPr lang="en-US" sz="2800" spc="-5" dirty="0" smtClean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human </a:t>
            </a:r>
            <a:r>
              <a:rPr lang="en-US" sz="2800" spc="-15" dirty="0" smtClean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nature </a:t>
            </a:r>
            <a:r>
              <a:rPr lang="en-US" sz="28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is a </a:t>
            </a:r>
            <a:r>
              <a:rPr lang="en-US" sz="28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product </a:t>
            </a:r>
            <a:r>
              <a:rPr lang="en-US" sz="28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sz="2800" spc="-1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existence.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69900" marR="15875" indent="-457200">
              <a:lnSpc>
                <a:spcPct val="100000"/>
              </a:lnSpc>
              <a:spcBef>
                <a:spcPts val="575"/>
              </a:spcBef>
              <a:buClr>
                <a:srgbClr val="9CBDBC"/>
              </a:buClr>
              <a:buSzPct val="95833"/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Man </a:t>
            </a:r>
            <a:r>
              <a:rPr lang="en-US" sz="2800" spc="-2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first </a:t>
            </a:r>
            <a:r>
              <a:rPr lang="en-US" sz="2800" spc="-1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exists </a:t>
            </a:r>
            <a:r>
              <a:rPr lang="en-US" sz="28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without</a:t>
            </a:r>
            <a:r>
              <a:rPr lang="en-US" sz="2800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purpose</a:t>
            </a:r>
            <a:r>
              <a:rPr lang="en-US" sz="2800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or </a:t>
            </a:r>
            <a:r>
              <a:rPr lang="en-US" sz="2800" spc="-10" dirty="0" smtClean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definition</a:t>
            </a:r>
            <a:r>
              <a:rPr lang="en-US" sz="28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finds himself </a:t>
            </a:r>
            <a:r>
              <a:rPr lang="en-US" sz="28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in the </a:t>
            </a:r>
            <a:r>
              <a:rPr lang="en-US" sz="28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world  </a:t>
            </a:r>
            <a:r>
              <a:rPr lang="en-US" sz="28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sz="28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only </a:t>
            </a:r>
            <a:r>
              <a:rPr lang="en-US" sz="28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then, as a </a:t>
            </a:r>
            <a:r>
              <a:rPr lang="en-US" sz="28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reaction </a:t>
            </a:r>
            <a:r>
              <a:rPr lang="en-US" sz="2800" spc="-1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to  </a:t>
            </a:r>
            <a:r>
              <a:rPr lang="en-US" sz="2800" spc="-5" dirty="0" smtClean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experience, </a:t>
            </a:r>
            <a:r>
              <a:rPr lang="en-US" sz="2800" spc="-10" dirty="0" smtClean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defines </a:t>
            </a:r>
            <a:r>
              <a:rPr lang="en-US" sz="28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8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meaning of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u="heavy" spc="-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life</a:t>
            </a:r>
            <a:r>
              <a:rPr lang="en-US" sz="2800" spc="-15" dirty="0" smtClean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469265" marR="259715" indent="-457200">
              <a:lnSpc>
                <a:spcPct val="100000"/>
              </a:lnSpc>
              <a:spcBef>
                <a:spcPts val="100"/>
              </a:spcBef>
              <a:buClr>
                <a:srgbClr val="9CBDBC"/>
              </a:buClr>
              <a:buSzPct val="95833"/>
              <a:buFont typeface="Arial" pitchFamily="34" charset="0"/>
              <a:buChar char="•"/>
              <a:tabLst>
                <a:tab pos="285115" algn="l"/>
              </a:tabLst>
            </a:pPr>
            <a:r>
              <a:rPr lang="en-US" sz="28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According </a:t>
            </a:r>
            <a:r>
              <a:rPr lang="en-US" sz="2800" spc="-1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28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him, since </a:t>
            </a:r>
            <a:r>
              <a:rPr lang="en-US" sz="28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there </a:t>
            </a:r>
            <a:r>
              <a:rPr lang="en-US" sz="28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is </a:t>
            </a:r>
            <a:r>
              <a:rPr lang="en-US" sz="28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no</a:t>
            </a:r>
            <a:r>
              <a:rPr lang="en-US" sz="2800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God </a:t>
            </a:r>
            <a:r>
              <a:rPr lang="en-US" sz="28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 or designer </a:t>
            </a:r>
            <a:r>
              <a:rPr lang="en-US" sz="2800" spc="-1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28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give </a:t>
            </a:r>
            <a:r>
              <a:rPr lang="en-US" sz="28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man a </a:t>
            </a:r>
            <a:r>
              <a:rPr lang="en-US" sz="28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purpose, </a:t>
            </a:r>
            <a:r>
              <a:rPr lang="en-US" sz="28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it is  </a:t>
            </a:r>
            <a:r>
              <a:rPr lang="en-US" sz="28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up </a:t>
            </a:r>
            <a:r>
              <a:rPr lang="en-US" sz="2800" spc="-1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28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the individual </a:t>
            </a:r>
            <a:r>
              <a:rPr lang="en-US" sz="2800" spc="-1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28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choose </a:t>
            </a:r>
            <a:r>
              <a:rPr lang="en-US" sz="28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800" spc="-1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life  </a:t>
            </a:r>
            <a:r>
              <a:rPr lang="en-US" sz="28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they </a:t>
            </a:r>
            <a:r>
              <a:rPr lang="en-US" sz="28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think</a:t>
            </a:r>
            <a:r>
              <a:rPr lang="en-US" sz="2800" spc="-3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best</a:t>
            </a:r>
            <a:r>
              <a:rPr lang="en-US" sz="28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69265" indent="-457200">
              <a:lnSpc>
                <a:spcPct val="100000"/>
              </a:lnSpc>
              <a:spcBef>
                <a:spcPts val="575"/>
              </a:spcBef>
              <a:buClr>
                <a:srgbClr val="9CBDBC"/>
              </a:buClr>
              <a:buSzPct val="95833"/>
              <a:buFont typeface="Arial" pitchFamily="34" charset="0"/>
              <a:buChar char="•"/>
              <a:tabLst>
                <a:tab pos="285115" algn="l"/>
              </a:tabLst>
            </a:pPr>
            <a:r>
              <a:rPr lang="en-US" sz="2800" spc="-4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We </a:t>
            </a:r>
            <a:r>
              <a:rPr lang="en-US" sz="28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are </a:t>
            </a:r>
            <a:r>
              <a:rPr lang="en-US" sz="28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responsible </a:t>
            </a:r>
            <a:r>
              <a:rPr lang="en-US" sz="2800" spc="-2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for </a:t>
            </a:r>
            <a:r>
              <a:rPr lang="en-US" sz="28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everything </a:t>
            </a:r>
            <a:r>
              <a:rPr lang="en-US" sz="2800" spc="-1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we</a:t>
            </a:r>
            <a:r>
              <a:rPr lang="en-US" sz="2800" spc="3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do.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69265" indent="-457200">
              <a:lnSpc>
                <a:spcPct val="100000"/>
              </a:lnSpc>
              <a:spcBef>
                <a:spcPts val="580"/>
              </a:spcBef>
              <a:buClr>
                <a:srgbClr val="9CBDBC"/>
              </a:buClr>
              <a:buSzPct val="95833"/>
              <a:buFont typeface="Arial" pitchFamily="34" charset="0"/>
              <a:buChar char="•"/>
              <a:tabLst>
                <a:tab pos="285115" algn="l"/>
              </a:tabLst>
            </a:pPr>
            <a:r>
              <a:rPr lang="en-US" sz="28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“Man </a:t>
            </a:r>
            <a:r>
              <a:rPr lang="en-US" sz="28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is </a:t>
            </a:r>
            <a:r>
              <a:rPr lang="en-US" sz="2800" spc="-1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condemned to </a:t>
            </a:r>
            <a:r>
              <a:rPr lang="en-US" sz="28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be</a:t>
            </a:r>
            <a:r>
              <a:rPr lang="en-US" sz="2800" spc="-4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 free.”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69265" marR="601980" indent="-457200">
              <a:lnSpc>
                <a:spcPct val="100000"/>
              </a:lnSpc>
              <a:spcBef>
                <a:spcPts val="575"/>
              </a:spcBef>
              <a:buClr>
                <a:srgbClr val="9CBDBC"/>
              </a:buClr>
              <a:buSzPct val="95833"/>
              <a:buFont typeface="Arial" pitchFamily="34" charset="0"/>
              <a:buChar char="•"/>
              <a:tabLst>
                <a:tab pos="285115" algn="l"/>
              </a:tabLst>
            </a:pPr>
            <a:r>
              <a:rPr lang="en-US" sz="2800" spc="2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“The </a:t>
            </a:r>
            <a:r>
              <a:rPr lang="en-US" sz="2800" spc="-1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destiny </a:t>
            </a:r>
            <a:r>
              <a:rPr lang="en-US" sz="28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of </a:t>
            </a:r>
            <a:r>
              <a:rPr lang="en-US" sz="28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man is </a:t>
            </a:r>
            <a:r>
              <a:rPr lang="en-US" sz="2800" spc="-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placed</a:t>
            </a:r>
            <a:r>
              <a:rPr lang="en-US" sz="2800" spc="-9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within </a:t>
            </a:r>
            <a:r>
              <a:rPr lang="en-US" sz="280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u="heavy" spc="-6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himself</a:t>
            </a:r>
            <a:r>
              <a:rPr lang="en-US" sz="2800" spc="-65" dirty="0">
                <a:solidFill>
                  <a:srgbClr val="2E2B1F"/>
                </a:solidFill>
                <a:latin typeface="Arial" pitchFamily="34" charset="0"/>
                <a:cs typeface="Arial" pitchFamily="34" charset="0"/>
              </a:rPr>
              <a:t>.”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69900" marR="15875" indent="-457200">
              <a:lnSpc>
                <a:spcPct val="100000"/>
              </a:lnSpc>
              <a:spcBef>
                <a:spcPts val="575"/>
              </a:spcBef>
              <a:buClr>
                <a:srgbClr val="9CBDBC"/>
              </a:buClr>
              <a:buSzPct val="95833"/>
              <a:buFont typeface="Arial" pitchFamily="34" charset="0"/>
              <a:buChar char="•"/>
              <a:tabLst>
                <a:tab pos="285750" algn="l"/>
              </a:tabLst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85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292" y="-228600"/>
            <a:ext cx="8229600" cy="2286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831" y="890351"/>
            <a:ext cx="8229600" cy="58674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object 2"/>
          <p:cNvSpPr/>
          <p:nvPr/>
        </p:nvSpPr>
        <p:spPr>
          <a:xfrm>
            <a:off x="2861436" y="2156967"/>
            <a:ext cx="2540000" cy="3695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5427887" y="801859"/>
            <a:ext cx="2899410" cy="1371600"/>
          </a:xfrm>
          <a:custGeom>
            <a:avLst/>
            <a:gdLst/>
            <a:ahLst/>
            <a:cxnLst/>
            <a:rect l="l" t="t" r="r" b="b"/>
            <a:pathLst>
              <a:path w="2899409" h="1371600">
                <a:moveTo>
                  <a:pt x="263236" y="451339"/>
                </a:moveTo>
                <a:lnTo>
                  <a:pt x="259086" y="414773"/>
                </a:lnTo>
                <a:lnTo>
                  <a:pt x="261927" y="378963"/>
                </a:lnTo>
                <a:lnTo>
                  <a:pt x="271396" y="344214"/>
                </a:lnTo>
                <a:lnTo>
                  <a:pt x="308770" y="279136"/>
                </a:lnTo>
                <a:lnTo>
                  <a:pt x="335948" y="249423"/>
                </a:lnTo>
                <a:lnTo>
                  <a:pt x="368303" y="222003"/>
                </a:lnTo>
                <a:lnTo>
                  <a:pt x="405473" y="197187"/>
                </a:lnTo>
                <a:lnTo>
                  <a:pt x="447094" y="175280"/>
                </a:lnTo>
                <a:lnTo>
                  <a:pt x="492804" y="156592"/>
                </a:lnTo>
                <a:lnTo>
                  <a:pt x="542240" y="141430"/>
                </a:lnTo>
                <a:lnTo>
                  <a:pt x="595040" y="130102"/>
                </a:lnTo>
                <a:lnTo>
                  <a:pt x="650840" y="122917"/>
                </a:lnTo>
                <a:lnTo>
                  <a:pt x="701068" y="120356"/>
                </a:lnTo>
                <a:lnTo>
                  <a:pt x="751123" y="121397"/>
                </a:lnTo>
                <a:lnTo>
                  <a:pt x="800557" y="125981"/>
                </a:lnTo>
                <a:lnTo>
                  <a:pt x="848922" y="134046"/>
                </a:lnTo>
                <a:lnTo>
                  <a:pt x="895770" y="145533"/>
                </a:lnTo>
                <a:lnTo>
                  <a:pt x="940654" y="160382"/>
                </a:lnTo>
                <a:lnTo>
                  <a:pt x="968849" y="131419"/>
                </a:lnTo>
                <a:lnTo>
                  <a:pt x="1002437" y="106071"/>
                </a:lnTo>
                <a:lnTo>
                  <a:pt x="1040669" y="84486"/>
                </a:lnTo>
                <a:lnTo>
                  <a:pt x="1082799" y="66809"/>
                </a:lnTo>
                <a:lnTo>
                  <a:pt x="1128078" y="53185"/>
                </a:lnTo>
                <a:lnTo>
                  <a:pt x="1175758" y="43761"/>
                </a:lnTo>
                <a:lnTo>
                  <a:pt x="1225092" y="38684"/>
                </a:lnTo>
                <a:lnTo>
                  <a:pt x="1275333" y="38098"/>
                </a:lnTo>
                <a:lnTo>
                  <a:pt x="1325732" y="42149"/>
                </a:lnTo>
                <a:lnTo>
                  <a:pt x="1375542" y="50985"/>
                </a:lnTo>
                <a:lnTo>
                  <a:pt x="1424016" y="64751"/>
                </a:lnTo>
                <a:lnTo>
                  <a:pt x="1467736" y="82531"/>
                </a:lnTo>
                <a:lnTo>
                  <a:pt x="1507074" y="104121"/>
                </a:lnTo>
                <a:lnTo>
                  <a:pt x="1534768" y="75134"/>
                </a:lnTo>
                <a:lnTo>
                  <a:pt x="1569023" y="50480"/>
                </a:lnTo>
                <a:lnTo>
                  <a:pt x="1608730" y="30400"/>
                </a:lnTo>
                <a:lnTo>
                  <a:pt x="1652784" y="15132"/>
                </a:lnTo>
                <a:lnTo>
                  <a:pt x="1700077" y="4919"/>
                </a:lnTo>
                <a:lnTo>
                  <a:pt x="1749503" y="0"/>
                </a:lnTo>
                <a:lnTo>
                  <a:pt x="1799954" y="615"/>
                </a:lnTo>
                <a:lnTo>
                  <a:pt x="1850323" y="7006"/>
                </a:lnTo>
                <a:lnTo>
                  <a:pt x="1899504" y="19412"/>
                </a:lnTo>
                <a:lnTo>
                  <a:pt x="1955352" y="42938"/>
                </a:lnTo>
                <a:lnTo>
                  <a:pt x="2001485" y="73895"/>
                </a:lnTo>
                <a:lnTo>
                  <a:pt x="2038898" y="49778"/>
                </a:lnTo>
                <a:lnTo>
                  <a:pt x="2080709" y="30346"/>
                </a:lnTo>
                <a:lnTo>
                  <a:pt x="2125976" y="15649"/>
                </a:lnTo>
                <a:lnTo>
                  <a:pt x="2173754" y="5737"/>
                </a:lnTo>
                <a:lnTo>
                  <a:pt x="2223100" y="663"/>
                </a:lnTo>
                <a:lnTo>
                  <a:pt x="2273071" y="478"/>
                </a:lnTo>
                <a:lnTo>
                  <a:pt x="2322723" y="5231"/>
                </a:lnTo>
                <a:lnTo>
                  <a:pt x="2371114" y="14975"/>
                </a:lnTo>
                <a:lnTo>
                  <a:pt x="2417299" y="29760"/>
                </a:lnTo>
                <a:lnTo>
                  <a:pt x="2460336" y="49638"/>
                </a:lnTo>
                <a:lnTo>
                  <a:pt x="2499950" y="75288"/>
                </a:lnTo>
                <a:lnTo>
                  <a:pt x="2531884" y="104724"/>
                </a:lnTo>
                <a:lnTo>
                  <a:pt x="2555508" y="137256"/>
                </a:lnTo>
                <a:lnTo>
                  <a:pt x="2570191" y="172193"/>
                </a:lnTo>
                <a:lnTo>
                  <a:pt x="2624912" y="184954"/>
                </a:lnTo>
                <a:lnTo>
                  <a:pt x="2674429" y="202734"/>
                </a:lnTo>
                <a:lnTo>
                  <a:pt x="2718228" y="224948"/>
                </a:lnTo>
                <a:lnTo>
                  <a:pt x="2755790" y="251014"/>
                </a:lnTo>
                <a:lnTo>
                  <a:pt x="2786599" y="280349"/>
                </a:lnTo>
                <a:lnTo>
                  <a:pt x="2810138" y="312370"/>
                </a:lnTo>
                <a:lnTo>
                  <a:pt x="2833343" y="382139"/>
                </a:lnTo>
                <a:lnTo>
                  <a:pt x="2831974" y="418721"/>
                </a:lnTo>
                <a:lnTo>
                  <a:pt x="2821270" y="455657"/>
                </a:lnTo>
                <a:lnTo>
                  <a:pt x="2804887" y="486010"/>
                </a:lnTo>
                <a:lnTo>
                  <a:pt x="2839135" y="519152"/>
                </a:lnTo>
                <a:lnTo>
                  <a:pt x="2865557" y="554118"/>
                </a:lnTo>
                <a:lnTo>
                  <a:pt x="2884252" y="590418"/>
                </a:lnTo>
                <a:lnTo>
                  <a:pt x="2895320" y="627563"/>
                </a:lnTo>
                <a:lnTo>
                  <a:pt x="2898862" y="665065"/>
                </a:lnTo>
                <a:lnTo>
                  <a:pt x="2894977" y="702434"/>
                </a:lnTo>
                <a:lnTo>
                  <a:pt x="2883766" y="739181"/>
                </a:lnTo>
                <a:lnTo>
                  <a:pt x="2865329" y="774817"/>
                </a:lnTo>
                <a:lnTo>
                  <a:pt x="2839766" y="808854"/>
                </a:lnTo>
                <a:lnTo>
                  <a:pt x="2807177" y="840801"/>
                </a:lnTo>
                <a:lnTo>
                  <a:pt x="2767662" y="870171"/>
                </a:lnTo>
                <a:lnTo>
                  <a:pt x="2721321" y="896474"/>
                </a:lnTo>
                <a:lnTo>
                  <a:pt x="2672926" y="917395"/>
                </a:lnTo>
                <a:lnTo>
                  <a:pt x="2620959" y="934113"/>
                </a:lnTo>
                <a:lnTo>
                  <a:pt x="2566087" y="946426"/>
                </a:lnTo>
                <a:lnTo>
                  <a:pt x="2508977" y="954132"/>
                </a:lnTo>
                <a:lnTo>
                  <a:pt x="2504329" y="991012"/>
                </a:lnTo>
                <a:lnTo>
                  <a:pt x="2471667" y="1059220"/>
                </a:lnTo>
                <a:lnTo>
                  <a:pt x="2444862" y="1089782"/>
                </a:lnTo>
                <a:lnTo>
                  <a:pt x="2411881" y="1117473"/>
                </a:lnTo>
                <a:lnTo>
                  <a:pt x="2373330" y="1141910"/>
                </a:lnTo>
                <a:lnTo>
                  <a:pt x="2329814" y="1162711"/>
                </a:lnTo>
                <a:lnTo>
                  <a:pt x="2281937" y="1179494"/>
                </a:lnTo>
                <a:lnTo>
                  <a:pt x="2230305" y="1191877"/>
                </a:lnTo>
                <a:lnTo>
                  <a:pt x="2175524" y="1199475"/>
                </a:lnTo>
                <a:lnTo>
                  <a:pt x="2118198" y="1201909"/>
                </a:lnTo>
                <a:lnTo>
                  <a:pt x="2064905" y="1199262"/>
                </a:lnTo>
                <a:lnTo>
                  <a:pt x="2012947" y="1191971"/>
                </a:lnTo>
                <a:lnTo>
                  <a:pt x="1963036" y="1180156"/>
                </a:lnTo>
                <a:lnTo>
                  <a:pt x="1915887" y="1163936"/>
                </a:lnTo>
                <a:lnTo>
                  <a:pt x="1896070" y="1198407"/>
                </a:lnTo>
                <a:lnTo>
                  <a:pt x="1870385" y="1230307"/>
                </a:lnTo>
                <a:lnTo>
                  <a:pt x="1839358" y="1259451"/>
                </a:lnTo>
                <a:lnTo>
                  <a:pt x="1803519" y="1285659"/>
                </a:lnTo>
                <a:lnTo>
                  <a:pt x="1763396" y="1308747"/>
                </a:lnTo>
                <a:lnTo>
                  <a:pt x="1719518" y="1328534"/>
                </a:lnTo>
                <a:lnTo>
                  <a:pt x="1672413" y="1344836"/>
                </a:lnTo>
                <a:lnTo>
                  <a:pt x="1622610" y="1357471"/>
                </a:lnTo>
                <a:lnTo>
                  <a:pt x="1570638" y="1366258"/>
                </a:lnTo>
                <a:lnTo>
                  <a:pt x="1517025" y="1371012"/>
                </a:lnTo>
                <a:lnTo>
                  <a:pt x="1462299" y="1371553"/>
                </a:lnTo>
                <a:lnTo>
                  <a:pt x="1406990" y="1367697"/>
                </a:lnTo>
                <a:lnTo>
                  <a:pt x="1351626" y="1359262"/>
                </a:lnTo>
                <a:lnTo>
                  <a:pt x="1293192" y="1344886"/>
                </a:lnTo>
                <a:lnTo>
                  <a:pt x="1238756" y="1325610"/>
                </a:lnTo>
                <a:lnTo>
                  <a:pt x="1189027" y="1301773"/>
                </a:lnTo>
                <a:lnTo>
                  <a:pt x="1144711" y="1273719"/>
                </a:lnTo>
                <a:lnTo>
                  <a:pt x="1106516" y="1241787"/>
                </a:lnTo>
                <a:lnTo>
                  <a:pt x="1059787" y="1257940"/>
                </a:lnTo>
                <a:lnTo>
                  <a:pt x="1011706" y="1270718"/>
                </a:lnTo>
                <a:lnTo>
                  <a:pt x="962630" y="1280179"/>
                </a:lnTo>
                <a:lnTo>
                  <a:pt x="912916" y="1286380"/>
                </a:lnTo>
                <a:lnTo>
                  <a:pt x="862921" y="1289378"/>
                </a:lnTo>
                <a:lnTo>
                  <a:pt x="813001" y="1289230"/>
                </a:lnTo>
                <a:lnTo>
                  <a:pt x="763514" y="1285994"/>
                </a:lnTo>
                <a:lnTo>
                  <a:pt x="714816" y="1279728"/>
                </a:lnTo>
                <a:lnTo>
                  <a:pt x="667264" y="1270488"/>
                </a:lnTo>
                <a:lnTo>
                  <a:pt x="621215" y="1258331"/>
                </a:lnTo>
                <a:lnTo>
                  <a:pt x="577025" y="1243316"/>
                </a:lnTo>
                <a:lnTo>
                  <a:pt x="535051" y="1225499"/>
                </a:lnTo>
                <a:lnTo>
                  <a:pt x="495651" y="1204937"/>
                </a:lnTo>
                <a:lnTo>
                  <a:pt x="459181" y="1181689"/>
                </a:lnTo>
                <a:lnTo>
                  <a:pt x="425998" y="1155811"/>
                </a:lnTo>
                <a:lnTo>
                  <a:pt x="396459" y="1127360"/>
                </a:lnTo>
                <a:lnTo>
                  <a:pt x="392776" y="1123296"/>
                </a:lnTo>
                <a:lnTo>
                  <a:pt x="390998" y="1121391"/>
                </a:lnTo>
                <a:lnTo>
                  <a:pt x="331815" y="1122001"/>
                </a:lnTo>
                <a:lnTo>
                  <a:pt x="275344" y="1115227"/>
                </a:lnTo>
                <a:lnTo>
                  <a:pt x="222892" y="1101732"/>
                </a:lnTo>
                <a:lnTo>
                  <a:pt x="175765" y="1082179"/>
                </a:lnTo>
                <a:lnTo>
                  <a:pt x="135269" y="1057233"/>
                </a:lnTo>
                <a:lnTo>
                  <a:pt x="102712" y="1027558"/>
                </a:lnTo>
                <a:lnTo>
                  <a:pt x="79400" y="993816"/>
                </a:lnTo>
                <a:lnTo>
                  <a:pt x="66640" y="956672"/>
                </a:lnTo>
                <a:lnTo>
                  <a:pt x="66162" y="915657"/>
                </a:lnTo>
                <a:lnTo>
                  <a:pt x="79292" y="876011"/>
                </a:lnTo>
                <a:lnTo>
                  <a:pt x="105305" y="839103"/>
                </a:lnTo>
                <a:lnTo>
                  <a:pt x="143475" y="806304"/>
                </a:lnTo>
                <a:lnTo>
                  <a:pt x="95849" y="783765"/>
                </a:lnTo>
                <a:lnTo>
                  <a:pt x="57266" y="756369"/>
                </a:lnTo>
                <a:lnTo>
                  <a:pt x="28148" y="725151"/>
                </a:lnTo>
                <a:lnTo>
                  <a:pt x="8918" y="691146"/>
                </a:lnTo>
                <a:lnTo>
                  <a:pt x="0" y="655392"/>
                </a:lnTo>
                <a:lnTo>
                  <a:pt x="1814" y="618923"/>
                </a:lnTo>
                <a:lnTo>
                  <a:pt x="14785" y="582776"/>
                </a:lnTo>
                <a:lnTo>
                  <a:pt x="39335" y="547986"/>
                </a:lnTo>
                <a:lnTo>
                  <a:pt x="71550" y="519084"/>
                </a:lnTo>
                <a:lnTo>
                  <a:pt x="111007" y="494894"/>
                </a:lnTo>
                <a:lnTo>
                  <a:pt x="156506" y="475922"/>
                </a:lnTo>
                <a:lnTo>
                  <a:pt x="206845" y="462674"/>
                </a:lnTo>
                <a:lnTo>
                  <a:pt x="260823" y="455657"/>
                </a:lnTo>
                <a:lnTo>
                  <a:pt x="263236" y="451339"/>
                </a:lnTo>
                <a:close/>
              </a:path>
            </a:pathLst>
          </a:custGeom>
          <a:ln w="25908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/>
          <p:cNvSpPr/>
          <p:nvPr/>
        </p:nvSpPr>
        <p:spPr>
          <a:xfrm>
            <a:off x="5401436" y="2286507"/>
            <a:ext cx="102107" cy="1021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5"/>
          <p:cNvGrpSpPr/>
          <p:nvPr/>
        </p:nvGrpSpPr>
        <p:grpSpPr>
          <a:xfrm>
            <a:off x="5550280" y="1847214"/>
            <a:ext cx="461645" cy="422909"/>
            <a:chOff x="5550280" y="1847214"/>
            <a:chExt cx="461645" cy="422909"/>
          </a:xfrm>
        </p:grpSpPr>
        <p:sp>
          <p:nvSpPr>
            <p:cNvPr id="8" name="object 6"/>
            <p:cNvSpPr/>
            <p:nvPr/>
          </p:nvSpPr>
          <p:spPr>
            <a:xfrm>
              <a:off x="5550280" y="2091308"/>
              <a:ext cx="178307" cy="17830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7"/>
            <p:cNvSpPr/>
            <p:nvPr/>
          </p:nvSpPr>
          <p:spPr>
            <a:xfrm>
              <a:off x="5770371" y="1860168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114300"/>
                  </a:moveTo>
                  <a:lnTo>
                    <a:pt x="219616" y="158787"/>
                  </a:lnTo>
                  <a:lnTo>
                    <a:pt x="195119" y="195119"/>
                  </a:lnTo>
                  <a:lnTo>
                    <a:pt x="158787" y="219616"/>
                  </a:lnTo>
                  <a:lnTo>
                    <a:pt x="114300" y="228600"/>
                  </a:lnTo>
                  <a:lnTo>
                    <a:pt x="69812" y="219616"/>
                  </a:lnTo>
                  <a:lnTo>
                    <a:pt x="33480" y="195119"/>
                  </a:lnTo>
                  <a:lnTo>
                    <a:pt x="8983" y="158787"/>
                  </a:lnTo>
                  <a:lnTo>
                    <a:pt x="0" y="114300"/>
                  </a:lnTo>
                  <a:lnTo>
                    <a:pt x="8983" y="69812"/>
                  </a:lnTo>
                  <a:lnTo>
                    <a:pt x="33480" y="33480"/>
                  </a:lnTo>
                  <a:lnTo>
                    <a:pt x="69812" y="8983"/>
                  </a:lnTo>
                  <a:lnTo>
                    <a:pt x="114300" y="0"/>
                  </a:lnTo>
                  <a:lnTo>
                    <a:pt x="158787" y="8983"/>
                  </a:lnTo>
                  <a:lnTo>
                    <a:pt x="195119" y="33480"/>
                  </a:lnTo>
                  <a:lnTo>
                    <a:pt x="219616" y="69812"/>
                  </a:lnTo>
                  <a:lnTo>
                    <a:pt x="228600" y="114300"/>
                  </a:lnTo>
                  <a:close/>
                </a:path>
              </a:pathLst>
            </a:custGeom>
            <a:ln w="25908">
              <a:solidFill>
                <a:srgbClr val="7A78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8"/>
          <p:cNvSpPr/>
          <p:nvPr/>
        </p:nvSpPr>
        <p:spPr>
          <a:xfrm>
            <a:off x="5479541" y="1339977"/>
            <a:ext cx="170180" cy="25400"/>
          </a:xfrm>
          <a:custGeom>
            <a:avLst/>
            <a:gdLst/>
            <a:ahLst/>
            <a:cxnLst/>
            <a:rect l="l" t="t" r="r" b="b"/>
            <a:pathLst>
              <a:path w="170179" h="25400">
                <a:moveTo>
                  <a:pt x="169799" y="25273"/>
                </a:moveTo>
                <a:lnTo>
                  <a:pt x="125462" y="25342"/>
                </a:lnTo>
                <a:lnTo>
                  <a:pt x="81899" y="21066"/>
                </a:lnTo>
                <a:lnTo>
                  <a:pt x="39836" y="12574"/>
                </a:lnTo>
                <a:lnTo>
                  <a:pt x="0" y="0"/>
                </a:lnTo>
              </a:path>
            </a:pathLst>
          </a:custGeom>
          <a:ln w="25908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9"/>
          <p:cNvSpPr/>
          <p:nvPr/>
        </p:nvSpPr>
        <p:spPr>
          <a:xfrm>
            <a:off x="5724905" y="1642236"/>
            <a:ext cx="74295" cy="12065"/>
          </a:xfrm>
          <a:custGeom>
            <a:avLst/>
            <a:gdLst/>
            <a:ahLst/>
            <a:cxnLst/>
            <a:rect l="l" t="t" r="r" b="b"/>
            <a:pathLst>
              <a:path w="74295" h="12064">
                <a:moveTo>
                  <a:pt x="74168" y="0"/>
                </a:moveTo>
                <a:lnTo>
                  <a:pt x="56132" y="4189"/>
                </a:lnTo>
                <a:lnTo>
                  <a:pt x="37703" y="7604"/>
                </a:lnTo>
                <a:lnTo>
                  <a:pt x="18964" y="10233"/>
                </a:lnTo>
                <a:lnTo>
                  <a:pt x="0" y="12064"/>
                </a:lnTo>
              </a:path>
            </a:pathLst>
          </a:custGeom>
          <a:ln w="25908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0"/>
          <p:cNvSpPr/>
          <p:nvPr/>
        </p:nvSpPr>
        <p:spPr>
          <a:xfrm>
            <a:off x="6394450" y="1719960"/>
            <a:ext cx="45085" cy="55244"/>
          </a:xfrm>
          <a:custGeom>
            <a:avLst/>
            <a:gdLst/>
            <a:ahLst/>
            <a:cxnLst/>
            <a:rect l="l" t="t" r="r" b="b"/>
            <a:pathLst>
              <a:path w="45085" h="55244">
                <a:moveTo>
                  <a:pt x="44830" y="55244"/>
                </a:moveTo>
                <a:lnTo>
                  <a:pt x="31932" y="42058"/>
                </a:lnTo>
                <a:lnTo>
                  <a:pt x="20129" y="28432"/>
                </a:lnTo>
                <a:lnTo>
                  <a:pt x="9469" y="14400"/>
                </a:lnTo>
                <a:lnTo>
                  <a:pt x="0" y="0"/>
                </a:lnTo>
              </a:path>
            </a:pathLst>
          </a:custGeom>
          <a:ln w="25908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1"/>
          <p:cNvSpPr/>
          <p:nvPr/>
        </p:nvSpPr>
        <p:spPr>
          <a:xfrm>
            <a:off x="7249159" y="1637538"/>
            <a:ext cx="17780" cy="60960"/>
          </a:xfrm>
          <a:custGeom>
            <a:avLst/>
            <a:gdLst/>
            <a:ahLst/>
            <a:cxnLst/>
            <a:rect l="l" t="t" r="r" b="b"/>
            <a:pathLst>
              <a:path w="17779" h="60960">
                <a:moveTo>
                  <a:pt x="17780" y="0"/>
                </a:moveTo>
                <a:lnTo>
                  <a:pt x="15162" y="15376"/>
                </a:lnTo>
                <a:lnTo>
                  <a:pt x="11318" y="30622"/>
                </a:lnTo>
                <a:lnTo>
                  <a:pt x="6260" y="45702"/>
                </a:lnTo>
                <a:lnTo>
                  <a:pt x="0" y="60578"/>
                </a:lnTo>
              </a:path>
            </a:pathLst>
          </a:custGeom>
          <a:ln w="25908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2"/>
          <p:cNvSpPr/>
          <p:nvPr/>
        </p:nvSpPr>
        <p:spPr>
          <a:xfrm>
            <a:off x="7614239" y="1250061"/>
            <a:ext cx="239058" cy="24282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3"/>
          <p:cNvSpPr/>
          <p:nvPr/>
        </p:nvSpPr>
        <p:spPr>
          <a:xfrm>
            <a:off x="8039354" y="1021714"/>
            <a:ext cx="97155" cy="85090"/>
          </a:xfrm>
          <a:custGeom>
            <a:avLst/>
            <a:gdLst/>
            <a:ahLst/>
            <a:cxnLst/>
            <a:rect l="l" t="t" r="r" b="b"/>
            <a:pathLst>
              <a:path w="97154" h="85090">
                <a:moveTo>
                  <a:pt x="97027" y="0"/>
                </a:moveTo>
                <a:lnTo>
                  <a:pt x="78616" y="23846"/>
                </a:lnTo>
                <a:lnTo>
                  <a:pt x="56134" y="46085"/>
                </a:lnTo>
                <a:lnTo>
                  <a:pt x="29841" y="66490"/>
                </a:lnTo>
                <a:lnTo>
                  <a:pt x="0" y="84836"/>
                </a:lnTo>
              </a:path>
            </a:pathLst>
          </a:custGeom>
          <a:ln w="25908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4"/>
          <p:cNvSpPr/>
          <p:nvPr/>
        </p:nvSpPr>
        <p:spPr>
          <a:xfrm>
            <a:off x="7903591" y="706373"/>
            <a:ext cx="5080" cy="40640"/>
          </a:xfrm>
          <a:custGeom>
            <a:avLst/>
            <a:gdLst/>
            <a:ahLst/>
            <a:cxnLst/>
            <a:rect l="l" t="t" r="r" b="b"/>
            <a:pathLst>
              <a:path w="5079" h="40640">
                <a:moveTo>
                  <a:pt x="0" y="0"/>
                </a:moveTo>
                <a:lnTo>
                  <a:pt x="2383" y="10021"/>
                </a:lnTo>
                <a:lnTo>
                  <a:pt x="4016" y="20065"/>
                </a:lnTo>
                <a:lnTo>
                  <a:pt x="4911" y="30110"/>
                </a:lnTo>
                <a:lnTo>
                  <a:pt x="5079" y="40131"/>
                </a:lnTo>
              </a:path>
            </a:pathLst>
          </a:custGeom>
          <a:ln w="25907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5"/>
          <p:cNvSpPr/>
          <p:nvPr/>
        </p:nvSpPr>
        <p:spPr>
          <a:xfrm>
            <a:off x="7283831" y="608456"/>
            <a:ext cx="50165" cy="51435"/>
          </a:xfrm>
          <a:custGeom>
            <a:avLst/>
            <a:gdLst/>
            <a:ahLst/>
            <a:cxnLst/>
            <a:rect l="l" t="t" r="r" b="b"/>
            <a:pathLst>
              <a:path w="50165" h="51434">
                <a:moveTo>
                  <a:pt x="0" y="51180"/>
                </a:moveTo>
                <a:lnTo>
                  <a:pt x="10205" y="37540"/>
                </a:lnTo>
                <a:lnTo>
                  <a:pt x="21923" y="24447"/>
                </a:lnTo>
                <a:lnTo>
                  <a:pt x="35093" y="11926"/>
                </a:lnTo>
                <a:lnTo>
                  <a:pt x="49657" y="0"/>
                </a:lnTo>
              </a:path>
            </a:pathLst>
          </a:custGeom>
          <a:ln w="25908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6"/>
          <p:cNvSpPr/>
          <p:nvPr/>
        </p:nvSpPr>
        <p:spPr>
          <a:xfrm>
            <a:off x="6818883" y="639952"/>
            <a:ext cx="24130" cy="44450"/>
          </a:xfrm>
          <a:custGeom>
            <a:avLst/>
            <a:gdLst/>
            <a:ahLst/>
            <a:cxnLst/>
            <a:rect l="l" t="t" r="r" b="b"/>
            <a:pathLst>
              <a:path w="24129" h="44450">
                <a:moveTo>
                  <a:pt x="0" y="44069"/>
                </a:moveTo>
                <a:lnTo>
                  <a:pt x="4375" y="32718"/>
                </a:lnTo>
                <a:lnTo>
                  <a:pt x="9858" y="21558"/>
                </a:lnTo>
                <a:lnTo>
                  <a:pt x="16412" y="10636"/>
                </a:lnTo>
                <a:lnTo>
                  <a:pt x="24002" y="0"/>
                </a:lnTo>
              </a:path>
            </a:pathLst>
          </a:custGeom>
          <a:ln w="25908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7"/>
          <p:cNvSpPr/>
          <p:nvPr/>
        </p:nvSpPr>
        <p:spPr>
          <a:xfrm>
            <a:off x="6273165" y="699008"/>
            <a:ext cx="87630" cy="43180"/>
          </a:xfrm>
          <a:custGeom>
            <a:avLst/>
            <a:gdLst/>
            <a:ahLst/>
            <a:cxnLst/>
            <a:rect l="l" t="t" r="r" b="b"/>
            <a:pathLst>
              <a:path w="87629" h="43179">
                <a:moveTo>
                  <a:pt x="0" y="0"/>
                </a:moveTo>
                <a:lnTo>
                  <a:pt x="23256" y="9401"/>
                </a:lnTo>
                <a:lnTo>
                  <a:pt x="45561" y="19685"/>
                </a:lnTo>
                <a:lnTo>
                  <a:pt x="66865" y="30825"/>
                </a:lnTo>
                <a:lnTo>
                  <a:pt x="87122" y="42799"/>
                </a:lnTo>
              </a:path>
            </a:pathLst>
          </a:custGeom>
          <a:ln w="25908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8"/>
          <p:cNvSpPr/>
          <p:nvPr/>
        </p:nvSpPr>
        <p:spPr>
          <a:xfrm>
            <a:off x="5596128" y="990472"/>
            <a:ext cx="15240" cy="45085"/>
          </a:xfrm>
          <a:custGeom>
            <a:avLst/>
            <a:gdLst/>
            <a:ahLst/>
            <a:cxnLst/>
            <a:rect l="l" t="t" r="r" b="b"/>
            <a:pathLst>
              <a:path w="15239" h="45084">
                <a:moveTo>
                  <a:pt x="15239" y="44957"/>
                </a:moveTo>
                <a:lnTo>
                  <a:pt x="10429" y="33861"/>
                </a:lnTo>
                <a:lnTo>
                  <a:pt x="6286" y="22669"/>
                </a:lnTo>
                <a:lnTo>
                  <a:pt x="2809" y="11382"/>
                </a:lnTo>
                <a:lnTo>
                  <a:pt x="0" y="0"/>
                </a:lnTo>
              </a:path>
            </a:pathLst>
          </a:custGeom>
          <a:ln w="25908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19"/>
          <p:cNvSpPr txBox="1">
            <a:spLocks/>
          </p:cNvSpPr>
          <p:nvPr/>
        </p:nvSpPr>
        <p:spPr>
          <a:xfrm>
            <a:off x="5969861" y="1339977"/>
            <a:ext cx="1639570" cy="330835"/>
          </a:xfrm>
          <a:prstGeom prst="rect">
            <a:avLst/>
          </a:prstGeom>
        </p:spPr>
        <p:txBody>
          <a:bodyPr vert="horz" wrap="square" lIns="0" tIns="13335" rIns="0" bIns="0" rtlCol="0" anchor="b">
            <a:sp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5"/>
              </a:spcBef>
            </a:pPr>
            <a:r>
              <a:rPr lang="en-US" sz="2000" spc="5" dirty="0" smtClean="0">
                <a:solidFill>
                  <a:srgbClr val="2E2B1F"/>
                </a:solidFill>
                <a:latin typeface="Times New Roman"/>
                <a:cs typeface="Times New Roman"/>
              </a:rPr>
              <a:t>Why </a:t>
            </a:r>
            <a:r>
              <a:rPr lang="en-US" sz="2000" dirty="0" smtClean="0">
                <a:solidFill>
                  <a:srgbClr val="2E2B1F"/>
                </a:solidFill>
                <a:latin typeface="Times New Roman"/>
                <a:cs typeface="Times New Roman"/>
              </a:rPr>
              <a:t>do I</a:t>
            </a:r>
            <a:r>
              <a:rPr lang="en-US" sz="2000" spc="-114" dirty="0" smtClean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lang="en-US" sz="2000" spc="-5" dirty="0" smtClean="0">
                <a:solidFill>
                  <a:srgbClr val="2E2B1F"/>
                </a:solidFill>
                <a:latin typeface="Times New Roman"/>
                <a:cs typeface="Times New Roman"/>
              </a:rPr>
              <a:t>exist?</a:t>
            </a:r>
            <a:endParaRPr lang="en-US" sz="2000" dirty="0">
              <a:latin typeface="Times New Roman"/>
              <a:cs typeface="Times New Roman"/>
            </a:endParaRPr>
          </a:p>
        </p:txBody>
      </p:sp>
      <p:grpSp>
        <p:nvGrpSpPr>
          <p:cNvPr id="22" name="object 20"/>
          <p:cNvGrpSpPr/>
          <p:nvPr/>
        </p:nvGrpSpPr>
        <p:grpSpPr>
          <a:xfrm>
            <a:off x="1292968" y="711706"/>
            <a:ext cx="2987675" cy="1468755"/>
            <a:chOff x="1053224" y="526052"/>
            <a:chExt cx="2987675" cy="1468755"/>
          </a:xfrm>
        </p:grpSpPr>
        <p:sp>
          <p:nvSpPr>
            <p:cNvPr id="23" name="object 21"/>
            <p:cNvSpPr/>
            <p:nvPr/>
          </p:nvSpPr>
          <p:spPr>
            <a:xfrm>
              <a:off x="1066178" y="539006"/>
              <a:ext cx="2962275" cy="1443355"/>
            </a:xfrm>
            <a:custGeom>
              <a:avLst/>
              <a:gdLst/>
              <a:ahLst/>
              <a:cxnLst/>
              <a:rect l="l" t="t" r="r" b="b"/>
              <a:pathLst>
                <a:path w="2962275" h="1443355">
                  <a:moveTo>
                    <a:pt x="2635617" y="451339"/>
                  </a:moveTo>
                  <a:lnTo>
                    <a:pt x="2639767" y="414773"/>
                  </a:lnTo>
                  <a:lnTo>
                    <a:pt x="2636926" y="378963"/>
                  </a:lnTo>
                  <a:lnTo>
                    <a:pt x="2627456" y="344214"/>
                  </a:lnTo>
                  <a:lnTo>
                    <a:pt x="2590083" y="279136"/>
                  </a:lnTo>
                  <a:lnTo>
                    <a:pt x="2562905" y="249423"/>
                  </a:lnTo>
                  <a:lnTo>
                    <a:pt x="2530550" y="222003"/>
                  </a:lnTo>
                  <a:lnTo>
                    <a:pt x="2493380" y="197187"/>
                  </a:lnTo>
                  <a:lnTo>
                    <a:pt x="2451759" y="175280"/>
                  </a:lnTo>
                  <a:lnTo>
                    <a:pt x="2406049" y="156592"/>
                  </a:lnTo>
                  <a:lnTo>
                    <a:pt x="2356612" y="141430"/>
                  </a:lnTo>
                  <a:lnTo>
                    <a:pt x="2303813" y="130102"/>
                  </a:lnTo>
                  <a:lnTo>
                    <a:pt x="2248013" y="122917"/>
                  </a:lnTo>
                  <a:lnTo>
                    <a:pt x="2197785" y="120356"/>
                  </a:lnTo>
                  <a:lnTo>
                    <a:pt x="2147730" y="121397"/>
                  </a:lnTo>
                  <a:lnTo>
                    <a:pt x="2098296" y="125981"/>
                  </a:lnTo>
                  <a:lnTo>
                    <a:pt x="2049931" y="134046"/>
                  </a:lnTo>
                  <a:lnTo>
                    <a:pt x="2003082" y="145533"/>
                  </a:lnTo>
                  <a:lnTo>
                    <a:pt x="1958199" y="160382"/>
                  </a:lnTo>
                  <a:lnTo>
                    <a:pt x="1930004" y="131419"/>
                  </a:lnTo>
                  <a:lnTo>
                    <a:pt x="1896416" y="106071"/>
                  </a:lnTo>
                  <a:lnTo>
                    <a:pt x="1858183" y="84486"/>
                  </a:lnTo>
                  <a:lnTo>
                    <a:pt x="1816054" y="66809"/>
                  </a:lnTo>
                  <a:lnTo>
                    <a:pt x="1770775" y="53185"/>
                  </a:lnTo>
                  <a:lnTo>
                    <a:pt x="1723095" y="43761"/>
                  </a:lnTo>
                  <a:lnTo>
                    <a:pt x="1673760" y="38684"/>
                  </a:lnTo>
                  <a:lnTo>
                    <a:pt x="1623520" y="38098"/>
                  </a:lnTo>
                  <a:lnTo>
                    <a:pt x="1573120" y="42149"/>
                  </a:lnTo>
                  <a:lnTo>
                    <a:pt x="1523310" y="50985"/>
                  </a:lnTo>
                  <a:lnTo>
                    <a:pt x="1474837" y="64751"/>
                  </a:lnTo>
                  <a:lnTo>
                    <a:pt x="1431117" y="82531"/>
                  </a:lnTo>
                  <a:lnTo>
                    <a:pt x="1391779" y="104121"/>
                  </a:lnTo>
                  <a:lnTo>
                    <a:pt x="1364085" y="75134"/>
                  </a:lnTo>
                  <a:lnTo>
                    <a:pt x="1329830" y="50480"/>
                  </a:lnTo>
                  <a:lnTo>
                    <a:pt x="1290123" y="30400"/>
                  </a:lnTo>
                  <a:lnTo>
                    <a:pt x="1246069" y="15132"/>
                  </a:lnTo>
                  <a:lnTo>
                    <a:pt x="1198776" y="4919"/>
                  </a:lnTo>
                  <a:lnTo>
                    <a:pt x="1149350" y="0"/>
                  </a:lnTo>
                  <a:lnTo>
                    <a:pt x="1098899" y="615"/>
                  </a:lnTo>
                  <a:lnTo>
                    <a:pt x="1048530" y="7006"/>
                  </a:lnTo>
                  <a:lnTo>
                    <a:pt x="999349" y="19412"/>
                  </a:lnTo>
                  <a:lnTo>
                    <a:pt x="943501" y="42938"/>
                  </a:lnTo>
                  <a:lnTo>
                    <a:pt x="897368" y="73895"/>
                  </a:lnTo>
                  <a:lnTo>
                    <a:pt x="859955" y="49778"/>
                  </a:lnTo>
                  <a:lnTo>
                    <a:pt x="818143" y="30346"/>
                  </a:lnTo>
                  <a:lnTo>
                    <a:pt x="772877" y="15649"/>
                  </a:lnTo>
                  <a:lnTo>
                    <a:pt x="725099" y="5737"/>
                  </a:lnTo>
                  <a:lnTo>
                    <a:pt x="675753" y="663"/>
                  </a:lnTo>
                  <a:lnTo>
                    <a:pt x="625782" y="478"/>
                  </a:lnTo>
                  <a:lnTo>
                    <a:pt x="576130" y="5231"/>
                  </a:lnTo>
                  <a:lnTo>
                    <a:pt x="527739" y="14975"/>
                  </a:lnTo>
                  <a:lnTo>
                    <a:pt x="481554" y="29760"/>
                  </a:lnTo>
                  <a:lnTo>
                    <a:pt x="438517" y="49638"/>
                  </a:lnTo>
                  <a:lnTo>
                    <a:pt x="398903" y="75288"/>
                  </a:lnTo>
                  <a:lnTo>
                    <a:pt x="366968" y="104724"/>
                  </a:lnTo>
                  <a:lnTo>
                    <a:pt x="343344" y="137256"/>
                  </a:lnTo>
                  <a:lnTo>
                    <a:pt x="328662" y="172193"/>
                  </a:lnTo>
                  <a:lnTo>
                    <a:pt x="273932" y="184954"/>
                  </a:lnTo>
                  <a:lnTo>
                    <a:pt x="224408" y="202734"/>
                  </a:lnTo>
                  <a:lnTo>
                    <a:pt x="180607" y="224948"/>
                  </a:lnTo>
                  <a:lnTo>
                    <a:pt x="143045" y="251014"/>
                  </a:lnTo>
                  <a:lnTo>
                    <a:pt x="112240" y="280349"/>
                  </a:lnTo>
                  <a:lnTo>
                    <a:pt x="88706" y="312370"/>
                  </a:lnTo>
                  <a:lnTo>
                    <a:pt x="65521" y="382139"/>
                  </a:lnTo>
                  <a:lnTo>
                    <a:pt x="66902" y="418721"/>
                  </a:lnTo>
                  <a:lnTo>
                    <a:pt x="77621" y="455657"/>
                  </a:lnTo>
                  <a:lnTo>
                    <a:pt x="93991" y="486010"/>
                  </a:lnTo>
                  <a:lnTo>
                    <a:pt x="59744" y="519152"/>
                  </a:lnTo>
                  <a:lnTo>
                    <a:pt x="33321" y="554118"/>
                  </a:lnTo>
                  <a:lnTo>
                    <a:pt x="14622" y="590418"/>
                  </a:lnTo>
                  <a:lnTo>
                    <a:pt x="3548" y="627563"/>
                  </a:lnTo>
                  <a:lnTo>
                    <a:pt x="0" y="665065"/>
                  </a:lnTo>
                  <a:lnTo>
                    <a:pt x="3877" y="702434"/>
                  </a:lnTo>
                  <a:lnTo>
                    <a:pt x="15081" y="739181"/>
                  </a:lnTo>
                  <a:lnTo>
                    <a:pt x="33512" y="774817"/>
                  </a:lnTo>
                  <a:lnTo>
                    <a:pt x="59071" y="808854"/>
                  </a:lnTo>
                  <a:lnTo>
                    <a:pt x="91658" y="840801"/>
                  </a:lnTo>
                  <a:lnTo>
                    <a:pt x="131174" y="870171"/>
                  </a:lnTo>
                  <a:lnTo>
                    <a:pt x="177519" y="896474"/>
                  </a:lnTo>
                  <a:lnTo>
                    <a:pt x="225922" y="917395"/>
                  </a:lnTo>
                  <a:lnTo>
                    <a:pt x="277892" y="934113"/>
                  </a:lnTo>
                  <a:lnTo>
                    <a:pt x="332765" y="946426"/>
                  </a:lnTo>
                  <a:lnTo>
                    <a:pt x="389876" y="954132"/>
                  </a:lnTo>
                  <a:lnTo>
                    <a:pt x="394523" y="991012"/>
                  </a:lnTo>
                  <a:lnTo>
                    <a:pt x="427186" y="1059220"/>
                  </a:lnTo>
                  <a:lnTo>
                    <a:pt x="453991" y="1089782"/>
                  </a:lnTo>
                  <a:lnTo>
                    <a:pt x="486972" y="1117473"/>
                  </a:lnTo>
                  <a:lnTo>
                    <a:pt x="525523" y="1141910"/>
                  </a:lnTo>
                  <a:lnTo>
                    <a:pt x="569039" y="1162711"/>
                  </a:lnTo>
                  <a:lnTo>
                    <a:pt x="616916" y="1179494"/>
                  </a:lnTo>
                  <a:lnTo>
                    <a:pt x="668547" y="1191877"/>
                  </a:lnTo>
                  <a:lnTo>
                    <a:pt x="723329" y="1199475"/>
                  </a:lnTo>
                  <a:lnTo>
                    <a:pt x="780655" y="1201909"/>
                  </a:lnTo>
                  <a:lnTo>
                    <a:pt x="833947" y="1199262"/>
                  </a:lnTo>
                  <a:lnTo>
                    <a:pt x="885906" y="1191971"/>
                  </a:lnTo>
                  <a:lnTo>
                    <a:pt x="935817" y="1180156"/>
                  </a:lnTo>
                  <a:lnTo>
                    <a:pt x="982966" y="1163936"/>
                  </a:lnTo>
                  <a:lnTo>
                    <a:pt x="1002782" y="1198407"/>
                  </a:lnTo>
                  <a:lnTo>
                    <a:pt x="1028468" y="1230307"/>
                  </a:lnTo>
                  <a:lnTo>
                    <a:pt x="1059495" y="1259451"/>
                  </a:lnTo>
                  <a:lnTo>
                    <a:pt x="1095334" y="1285659"/>
                  </a:lnTo>
                  <a:lnTo>
                    <a:pt x="1135457" y="1308747"/>
                  </a:lnTo>
                  <a:lnTo>
                    <a:pt x="1179335" y="1328534"/>
                  </a:lnTo>
                  <a:lnTo>
                    <a:pt x="1226440" y="1344836"/>
                  </a:lnTo>
                  <a:lnTo>
                    <a:pt x="1276243" y="1357471"/>
                  </a:lnTo>
                  <a:lnTo>
                    <a:pt x="1328215" y="1366258"/>
                  </a:lnTo>
                  <a:lnTo>
                    <a:pt x="1381828" y="1371012"/>
                  </a:lnTo>
                  <a:lnTo>
                    <a:pt x="1436553" y="1371553"/>
                  </a:lnTo>
                  <a:lnTo>
                    <a:pt x="1491863" y="1367697"/>
                  </a:lnTo>
                  <a:lnTo>
                    <a:pt x="1547227" y="1359262"/>
                  </a:lnTo>
                  <a:lnTo>
                    <a:pt x="1605661" y="1344886"/>
                  </a:lnTo>
                  <a:lnTo>
                    <a:pt x="1660096" y="1325610"/>
                  </a:lnTo>
                  <a:lnTo>
                    <a:pt x="1709826" y="1301773"/>
                  </a:lnTo>
                  <a:lnTo>
                    <a:pt x="1754141" y="1273719"/>
                  </a:lnTo>
                  <a:lnTo>
                    <a:pt x="1792337" y="1241787"/>
                  </a:lnTo>
                  <a:lnTo>
                    <a:pt x="1839066" y="1257940"/>
                  </a:lnTo>
                  <a:lnTo>
                    <a:pt x="1887147" y="1270718"/>
                  </a:lnTo>
                  <a:lnTo>
                    <a:pt x="1936223" y="1280179"/>
                  </a:lnTo>
                  <a:lnTo>
                    <a:pt x="1985937" y="1286380"/>
                  </a:lnTo>
                  <a:lnTo>
                    <a:pt x="2035932" y="1289378"/>
                  </a:lnTo>
                  <a:lnTo>
                    <a:pt x="2085851" y="1289230"/>
                  </a:lnTo>
                  <a:lnTo>
                    <a:pt x="2135339" y="1285994"/>
                  </a:lnTo>
                  <a:lnTo>
                    <a:pt x="2184037" y="1279728"/>
                  </a:lnTo>
                  <a:lnTo>
                    <a:pt x="2231589" y="1270488"/>
                  </a:lnTo>
                  <a:lnTo>
                    <a:pt x="2277638" y="1258331"/>
                  </a:lnTo>
                  <a:lnTo>
                    <a:pt x="2321828" y="1243316"/>
                  </a:lnTo>
                  <a:lnTo>
                    <a:pt x="2363801" y="1225499"/>
                  </a:lnTo>
                  <a:lnTo>
                    <a:pt x="2403201" y="1204937"/>
                  </a:lnTo>
                  <a:lnTo>
                    <a:pt x="2439671" y="1181689"/>
                  </a:lnTo>
                  <a:lnTo>
                    <a:pt x="2472855" y="1155811"/>
                  </a:lnTo>
                  <a:lnTo>
                    <a:pt x="2502394" y="1127360"/>
                  </a:lnTo>
                  <a:lnTo>
                    <a:pt x="2506077" y="1123296"/>
                  </a:lnTo>
                  <a:lnTo>
                    <a:pt x="2507855" y="1121391"/>
                  </a:lnTo>
                  <a:lnTo>
                    <a:pt x="2567037" y="1122001"/>
                  </a:lnTo>
                  <a:lnTo>
                    <a:pt x="2623508" y="1115227"/>
                  </a:lnTo>
                  <a:lnTo>
                    <a:pt x="2675961" y="1101732"/>
                  </a:lnTo>
                  <a:lnTo>
                    <a:pt x="2723088" y="1082179"/>
                  </a:lnTo>
                  <a:lnTo>
                    <a:pt x="2763584" y="1057233"/>
                  </a:lnTo>
                  <a:lnTo>
                    <a:pt x="2796141" y="1027558"/>
                  </a:lnTo>
                  <a:lnTo>
                    <a:pt x="2819453" y="993816"/>
                  </a:lnTo>
                  <a:lnTo>
                    <a:pt x="2832213" y="956672"/>
                  </a:lnTo>
                  <a:lnTo>
                    <a:pt x="2832691" y="915657"/>
                  </a:lnTo>
                  <a:lnTo>
                    <a:pt x="2819561" y="876011"/>
                  </a:lnTo>
                  <a:lnTo>
                    <a:pt x="2793547" y="839103"/>
                  </a:lnTo>
                  <a:lnTo>
                    <a:pt x="2755378" y="806304"/>
                  </a:lnTo>
                  <a:lnTo>
                    <a:pt x="2803004" y="783765"/>
                  </a:lnTo>
                  <a:lnTo>
                    <a:pt x="2841587" y="756369"/>
                  </a:lnTo>
                  <a:lnTo>
                    <a:pt x="2870705" y="725151"/>
                  </a:lnTo>
                  <a:lnTo>
                    <a:pt x="2889934" y="691146"/>
                  </a:lnTo>
                  <a:lnTo>
                    <a:pt x="2898853" y="655392"/>
                  </a:lnTo>
                  <a:lnTo>
                    <a:pt x="2897039" y="618923"/>
                  </a:lnTo>
                  <a:lnTo>
                    <a:pt x="2884068" y="582776"/>
                  </a:lnTo>
                  <a:lnTo>
                    <a:pt x="2859518" y="547986"/>
                  </a:lnTo>
                  <a:lnTo>
                    <a:pt x="2827303" y="519084"/>
                  </a:lnTo>
                  <a:lnTo>
                    <a:pt x="2787845" y="494894"/>
                  </a:lnTo>
                  <a:lnTo>
                    <a:pt x="2742347" y="475922"/>
                  </a:lnTo>
                  <a:lnTo>
                    <a:pt x="2692008" y="462674"/>
                  </a:lnTo>
                  <a:lnTo>
                    <a:pt x="2638030" y="455657"/>
                  </a:lnTo>
                  <a:lnTo>
                    <a:pt x="2635617" y="451339"/>
                  </a:lnTo>
                  <a:close/>
                </a:path>
                <a:path w="2962275" h="1443355">
                  <a:moveTo>
                    <a:pt x="2733153" y="1328528"/>
                  </a:moveTo>
                  <a:lnTo>
                    <a:pt x="2742136" y="1373015"/>
                  </a:lnTo>
                  <a:lnTo>
                    <a:pt x="2766633" y="1409347"/>
                  </a:lnTo>
                  <a:lnTo>
                    <a:pt x="2802965" y="1433844"/>
                  </a:lnTo>
                  <a:lnTo>
                    <a:pt x="2847453" y="1442828"/>
                  </a:lnTo>
                  <a:lnTo>
                    <a:pt x="2891941" y="1433844"/>
                  </a:lnTo>
                  <a:lnTo>
                    <a:pt x="2928273" y="1409347"/>
                  </a:lnTo>
                  <a:lnTo>
                    <a:pt x="2952770" y="1373015"/>
                  </a:lnTo>
                  <a:lnTo>
                    <a:pt x="2961753" y="1328528"/>
                  </a:lnTo>
                  <a:lnTo>
                    <a:pt x="2952770" y="1284040"/>
                  </a:lnTo>
                  <a:lnTo>
                    <a:pt x="2928273" y="1247708"/>
                  </a:lnTo>
                  <a:lnTo>
                    <a:pt x="2891941" y="1223211"/>
                  </a:lnTo>
                  <a:lnTo>
                    <a:pt x="2847453" y="1214228"/>
                  </a:lnTo>
                  <a:lnTo>
                    <a:pt x="2802965" y="1223211"/>
                  </a:lnTo>
                  <a:lnTo>
                    <a:pt x="2766633" y="1247708"/>
                  </a:lnTo>
                  <a:lnTo>
                    <a:pt x="2742136" y="1284040"/>
                  </a:lnTo>
                  <a:lnTo>
                    <a:pt x="2733153" y="1328528"/>
                  </a:lnTo>
                  <a:close/>
                </a:path>
                <a:path w="2962275" h="1443355">
                  <a:moveTo>
                    <a:pt x="2582404" y="826243"/>
                  </a:moveTo>
                  <a:lnTo>
                    <a:pt x="2626741" y="826312"/>
                  </a:lnTo>
                  <a:lnTo>
                    <a:pt x="2670304" y="822036"/>
                  </a:lnTo>
                  <a:lnTo>
                    <a:pt x="2712367" y="813545"/>
                  </a:lnTo>
                  <a:lnTo>
                    <a:pt x="2752203" y="800970"/>
                  </a:lnTo>
                </a:path>
                <a:path w="2962275" h="1443355">
                  <a:moveTo>
                    <a:pt x="2432671" y="1103230"/>
                  </a:moveTo>
                  <a:lnTo>
                    <a:pt x="2450707" y="1107419"/>
                  </a:lnTo>
                  <a:lnTo>
                    <a:pt x="2469136" y="1110834"/>
                  </a:lnTo>
                  <a:lnTo>
                    <a:pt x="2487874" y="1113463"/>
                  </a:lnTo>
                  <a:lnTo>
                    <a:pt x="2506839" y="1115295"/>
                  </a:lnTo>
                </a:path>
                <a:path w="2962275" h="1443355">
                  <a:moveTo>
                    <a:pt x="1792464" y="1236199"/>
                  </a:moveTo>
                  <a:lnTo>
                    <a:pt x="1805362" y="1223013"/>
                  </a:lnTo>
                  <a:lnTo>
                    <a:pt x="1817165" y="1209386"/>
                  </a:lnTo>
                  <a:lnTo>
                    <a:pt x="1827826" y="1195354"/>
                  </a:lnTo>
                  <a:lnTo>
                    <a:pt x="1837295" y="1180954"/>
                  </a:lnTo>
                </a:path>
                <a:path w="2962275" h="1443355">
                  <a:moveTo>
                    <a:pt x="964805" y="1098531"/>
                  </a:moveTo>
                  <a:lnTo>
                    <a:pt x="967369" y="1113908"/>
                  </a:lnTo>
                  <a:lnTo>
                    <a:pt x="971218" y="1129154"/>
                  </a:lnTo>
                  <a:lnTo>
                    <a:pt x="976306" y="1144233"/>
                  </a:lnTo>
                  <a:lnTo>
                    <a:pt x="982585" y="1159110"/>
                  </a:lnTo>
                </a:path>
              </a:pathLst>
            </a:custGeom>
            <a:ln w="25908">
              <a:solidFill>
                <a:srgbClr val="7A78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2"/>
            <p:cNvSpPr/>
            <p:nvPr/>
          </p:nvSpPr>
          <p:spPr>
            <a:xfrm>
              <a:off x="1444625" y="1250061"/>
              <a:ext cx="239150" cy="24282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3"/>
            <p:cNvSpPr/>
            <p:nvPr/>
          </p:nvSpPr>
          <p:spPr>
            <a:xfrm>
              <a:off x="1161529" y="608457"/>
              <a:ext cx="2540635" cy="498475"/>
            </a:xfrm>
            <a:custGeom>
              <a:avLst/>
              <a:gdLst/>
              <a:ahLst/>
              <a:cxnLst/>
              <a:rect l="l" t="t" r="r" b="b"/>
              <a:pathLst>
                <a:path w="2540635" h="498475">
                  <a:moveTo>
                    <a:pt x="0" y="413257"/>
                  </a:moveTo>
                  <a:lnTo>
                    <a:pt x="18430" y="437104"/>
                  </a:lnTo>
                  <a:lnTo>
                    <a:pt x="40909" y="459343"/>
                  </a:lnTo>
                  <a:lnTo>
                    <a:pt x="67194" y="479748"/>
                  </a:lnTo>
                  <a:lnTo>
                    <a:pt x="97040" y="498093"/>
                  </a:lnTo>
                </a:path>
                <a:path w="2540635" h="498475">
                  <a:moveTo>
                    <a:pt x="232803" y="97916"/>
                  </a:moveTo>
                  <a:lnTo>
                    <a:pt x="230420" y="107938"/>
                  </a:lnTo>
                  <a:lnTo>
                    <a:pt x="228787" y="117982"/>
                  </a:lnTo>
                  <a:lnTo>
                    <a:pt x="227892" y="128027"/>
                  </a:lnTo>
                  <a:lnTo>
                    <a:pt x="227723" y="138048"/>
                  </a:lnTo>
                </a:path>
                <a:path w="2540635" h="498475">
                  <a:moveTo>
                    <a:pt x="852563" y="51180"/>
                  </a:moveTo>
                  <a:lnTo>
                    <a:pt x="842358" y="37540"/>
                  </a:lnTo>
                  <a:lnTo>
                    <a:pt x="830640" y="24447"/>
                  </a:lnTo>
                  <a:lnTo>
                    <a:pt x="817470" y="11926"/>
                  </a:lnTo>
                  <a:lnTo>
                    <a:pt x="802906" y="0"/>
                  </a:lnTo>
                </a:path>
                <a:path w="2540635" h="498475">
                  <a:moveTo>
                    <a:pt x="1317510" y="75564"/>
                  </a:moveTo>
                  <a:lnTo>
                    <a:pt x="1313135" y="64214"/>
                  </a:lnTo>
                  <a:lnTo>
                    <a:pt x="1307652" y="53054"/>
                  </a:lnTo>
                  <a:lnTo>
                    <a:pt x="1301097" y="42132"/>
                  </a:lnTo>
                  <a:lnTo>
                    <a:pt x="1293507" y="31495"/>
                  </a:lnTo>
                </a:path>
                <a:path w="2540635" h="498475">
                  <a:moveTo>
                    <a:pt x="1863229" y="90550"/>
                  </a:moveTo>
                  <a:lnTo>
                    <a:pt x="1839972" y="99952"/>
                  </a:lnTo>
                  <a:lnTo>
                    <a:pt x="1817668" y="110236"/>
                  </a:lnTo>
                  <a:lnTo>
                    <a:pt x="1796364" y="121376"/>
                  </a:lnTo>
                  <a:lnTo>
                    <a:pt x="1776107" y="133350"/>
                  </a:lnTo>
                </a:path>
                <a:path w="2540635" h="498475">
                  <a:moveTo>
                    <a:pt x="2525026" y="426973"/>
                  </a:moveTo>
                  <a:lnTo>
                    <a:pt x="2529836" y="415877"/>
                  </a:lnTo>
                  <a:lnTo>
                    <a:pt x="2533980" y="404685"/>
                  </a:lnTo>
                  <a:lnTo>
                    <a:pt x="2537456" y="393398"/>
                  </a:lnTo>
                  <a:lnTo>
                    <a:pt x="2540266" y="382015"/>
                  </a:lnTo>
                </a:path>
              </a:pathLst>
            </a:custGeom>
            <a:ln w="25908">
              <a:solidFill>
                <a:srgbClr val="7A78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4"/>
          <p:cNvSpPr/>
          <p:nvPr/>
        </p:nvSpPr>
        <p:spPr>
          <a:xfrm>
            <a:off x="4657978" y="2184907"/>
            <a:ext cx="102107" cy="10210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5"/>
          <p:cNvSpPr/>
          <p:nvPr/>
        </p:nvSpPr>
        <p:spPr>
          <a:xfrm>
            <a:off x="4256785" y="1978660"/>
            <a:ext cx="178307" cy="17830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6"/>
          <p:cNvSpPr txBox="1"/>
          <p:nvPr/>
        </p:nvSpPr>
        <p:spPr>
          <a:xfrm>
            <a:off x="2065074" y="1250061"/>
            <a:ext cx="165481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5" dirty="0">
                <a:solidFill>
                  <a:srgbClr val="2E2B1F"/>
                </a:solidFill>
                <a:latin typeface="Times New Roman"/>
                <a:cs typeface="Times New Roman"/>
              </a:rPr>
              <a:t>Why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am I</a:t>
            </a:r>
            <a:r>
              <a:rPr sz="2000" spc="-1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here?</a:t>
            </a:r>
            <a:endParaRPr sz="2000" dirty="0">
              <a:latin typeface="Times New Roman"/>
              <a:cs typeface="Times New Roman"/>
            </a:endParaRPr>
          </a:p>
        </p:txBody>
      </p:sp>
      <p:grpSp>
        <p:nvGrpSpPr>
          <p:cNvPr id="29" name="object 27"/>
          <p:cNvGrpSpPr/>
          <p:nvPr/>
        </p:nvGrpSpPr>
        <p:grpSpPr>
          <a:xfrm>
            <a:off x="653795" y="2269615"/>
            <a:ext cx="2924810" cy="1397635"/>
            <a:chOff x="519824" y="2278652"/>
            <a:chExt cx="2924810" cy="1397635"/>
          </a:xfrm>
        </p:grpSpPr>
        <p:sp>
          <p:nvSpPr>
            <p:cNvPr id="30" name="object 28"/>
            <p:cNvSpPr/>
            <p:nvPr/>
          </p:nvSpPr>
          <p:spPr>
            <a:xfrm>
              <a:off x="532778" y="2291606"/>
              <a:ext cx="2899410" cy="1371600"/>
            </a:xfrm>
            <a:custGeom>
              <a:avLst/>
              <a:gdLst/>
              <a:ahLst/>
              <a:cxnLst/>
              <a:rect l="l" t="t" r="r" b="b"/>
              <a:pathLst>
                <a:path w="2899410" h="1371600">
                  <a:moveTo>
                    <a:pt x="2635617" y="451339"/>
                  </a:moveTo>
                  <a:lnTo>
                    <a:pt x="2639767" y="414773"/>
                  </a:lnTo>
                  <a:lnTo>
                    <a:pt x="2636926" y="378963"/>
                  </a:lnTo>
                  <a:lnTo>
                    <a:pt x="2627456" y="344214"/>
                  </a:lnTo>
                  <a:lnTo>
                    <a:pt x="2590083" y="279136"/>
                  </a:lnTo>
                  <a:lnTo>
                    <a:pt x="2562905" y="249423"/>
                  </a:lnTo>
                  <a:lnTo>
                    <a:pt x="2530550" y="222003"/>
                  </a:lnTo>
                  <a:lnTo>
                    <a:pt x="2493380" y="197187"/>
                  </a:lnTo>
                  <a:lnTo>
                    <a:pt x="2451759" y="175280"/>
                  </a:lnTo>
                  <a:lnTo>
                    <a:pt x="2406049" y="156592"/>
                  </a:lnTo>
                  <a:lnTo>
                    <a:pt x="2356612" y="141430"/>
                  </a:lnTo>
                  <a:lnTo>
                    <a:pt x="2303813" y="130102"/>
                  </a:lnTo>
                  <a:lnTo>
                    <a:pt x="2248013" y="122917"/>
                  </a:lnTo>
                  <a:lnTo>
                    <a:pt x="2197785" y="120356"/>
                  </a:lnTo>
                  <a:lnTo>
                    <a:pt x="2147730" y="121397"/>
                  </a:lnTo>
                  <a:lnTo>
                    <a:pt x="2098296" y="125981"/>
                  </a:lnTo>
                  <a:lnTo>
                    <a:pt x="2049931" y="134046"/>
                  </a:lnTo>
                  <a:lnTo>
                    <a:pt x="2003082" y="145533"/>
                  </a:lnTo>
                  <a:lnTo>
                    <a:pt x="1958199" y="160382"/>
                  </a:lnTo>
                  <a:lnTo>
                    <a:pt x="1930004" y="131419"/>
                  </a:lnTo>
                  <a:lnTo>
                    <a:pt x="1896416" y="106071"/>
                  </a:lnTo>
                  <a:lnTo>
                    <a:pt x="1858183" y="84486"/>
                  </a:lnTo>
                  <a:lnTo>
                    <a:pt x="1816054" y="66809"/>
                  </a:lnTo>
                  <a:lnTo>
                    <a:pt x="1770775" y="53185"/>
                  </a:lnTo>
                  <a:lnTo>
                    <a:pt x="1723095" y="43761"/>
                  </a:lnTo>
                  <a:lnTo>
                    <a:pt x="1673760" y="38684"/>
                  </a:lnTo>
                  <a:lnTo>
                    <a:pt x="1623520" y="38098"/>
                  </a:lnTo>
                  <a:lnTo>
                    <a:pt x="1573120" y="42149"/>
                  </a:lnTo>
                  <a:lnTo>
                    <a:pt x="1523310" y="50985"/>
                  </a:lnTo>
                  <a:lnTo>
                    <a:pt x="1474837" y="64751"/>
                  </a:lnTo>
                  <a:lnTo>
                    <a:pt x="1431117" y="82531"/>
                  </a:lnTo>
                  <a:lnTo>
                    <a:pt x="1391779" y="104121"/>
                  </a:lnTo>
                  <a:lnTo>
                    <a:pt x="1364085" y="75134"/>
                  </a:lnTo>
                  <a:lnTo>
                    <a:pt x="1329830" y="50480"/>
                  </a:lnTo>
                  <a:lnTo>
                    <a:pt x="1290123" y="30400"/>
                  </a:lnTo>
                  <a:lnTo>
                    <a:pt x="1246069" y="15132"/>
                  </a:lnTo>
                  <a:lnTo>
                    <a:pt x="1198776" y="4919"/>
                  </a:lnTo>
                  <a:lnTo>
                    <a:pt x="1149350" y="0"/>
                  </a:lnTo>
                  <a:lnTo>
                    <a:pt x="1098899" y="615"/>
                  </a:lnTo>
                  <a:lnTo>
                    <a:pt x="1048530" y="7006"/>
                  </a:lnTo>
                  <a:lnTo>
                    <a:pt x="999349" y="19412"/>
                  </a:lnTo>
                  <a:lnTo>
                    <a:pt x="943501" y="42938"/>
                  </a:lnTo>
                  <a:lnTo>
                    <a:pt x="897368" y="73895"/>
                  </a:lnTo>
                  <a:lnTo>
                    <a:pt x="859954" y="49778"/>
                  </a:lnTo>
                  <a:lnTo>
                    <a:pt x="818142" y="30346"/>
                  </a:lnTo>
                  <a:lnTo>
                    <a:pt x="772874" y="15649"/>
                  </a:lnTo>
                  <a:lnTo>
                    <a:pt x="725095" y="5737"/>
                  </a:lnTo>
                  <a:lnTo>
                    <a:pt x="675747" y="663"/>
                  </a:lnTo>
                  <a:lnTo>
                    <a:pt x="625774" y="478"/>
                  </a:lnTo>
                  <a:lnTo>
                    <a:pt x="576120" y="5231"/>
                  </a:lnTo>
                  <a:lnTo>
                    <a:pt x="527728" y="14975"/>
                  </a:lnTo>
                  <a:lnTo>
                    <a:pt x="481541" y="29760"/>
                  </a:lnTo>
                  <a:lnTo>
                    <a:pt x="438504" y="49638"/>
                  </a:lnTo>
                  <a:lnTo>
                    <a:pt x="398899" y="75288"/>
                  </a:lnTo>
                  <a:lnTo>
                    <a:pt x="366965" y="104724"/>
                  </a:lnTo>
                  <a:lnTo>
                    <a:pt x="343328" y="137256"/>
                  </a:lnTo>
                  <a:lnTo>
                    <a:pt x="328611" y="172193"/>
                  </a:lnTo>
                  <a:lnTo>
                    <a:pt x="273895" y="184954"/>
                  </a:lnTo>
                  <a:lnTo>
                    <a:pt x="224382" y="202734"/>
                  </a:lnTo>
                  <a:lnTo>
                    <a:pt x="180590" y="224948"/>
                  </a:lnTo>
                  <a:lnTo>
                    <a:pt x="143035" y="251014"/>
                  </a:lnTo>
                  <a:lnTo>
                    <a:pt x="112233" y="280349"/>
                  </a:lnTo>
                  <a:lnTo>
                    <a:pt x="88703" y="312370"/>
                  </a:lnTo>
                  <a:lnTo>
                    <a:pt x="65520" y="382139"/>
                  </a:lnTo>
                  <a:lnTo>
                    <a:pt x="66902" y="418721"/>
                  </a:lnTo>
                  <a:lnTo>
                    <a:pt x="77621" y="455657"/>
                  </a:lnTo>
                  <a:lnTo>
                    <a:pt x="93991" y="486010"/>
                  </a:lnTo>
                  <a:lnTo>
                    <a:pt x="59744" y="519152"/>
                  </a:lnTo>
                  <a:lnTo>
                    <a:pt x="33321" y="554118"/>
                  </a:lnTo>
                  <a:lnTo>
                    <a:pt x="14622" y="590418"/>
                  </a:lnTo>
                  <a:lnTo>
                    <a:pt x="3548" y="627563"/>
                  </a:lnTo>
                  <a:lnTo>
                    <a:pt x="0" y="665065"/>
                  </a:lnTo>
                  <a:lnTo>
                    <a:pt x="3877" y="702434"/>
                  </a:lnTo>
                  <a:lnTo>
                    <a:pt x="15081" y="739181"/>
                  </a:lnTo>
                  <a:lnTo>
                    <a:pt x="33512" y="774817"/>
                  </a:lnTo>
                  <a:lnTo>
                    <a:pt x="59071" y="808854"/>
                  </a:lnTo>
                  <a:lnTo>
                    <a:pt x="91658" y="840801"/>
                  </a:lnTo>
                  <a:lnTo>
                    <a:pt x="131174" y="870171"/>
                  </a:lnTo>
                  <a:lnTo>
                    <a:pt x="177519" y="896474"/>
                  </a:lnTo>
                  <a:lnTo>
                    <a:pt x="225948" y="917395"/>
                  </a:lnTo>
                  <a:lnTo>
                    <a:pt x="277922" y="934113"/>
                  </a:lnTo>
                  <a:lnTo>
                    <a:pt x="332778" y="946426"/>
                  </a:lnTo>
                  <a:lnTo>
                    <a:pt x="389851" y="954132"/>
                  </a:lnTo>
                  <a:lnTo>
                    <a:pt x="394514" y="991012"/>
                  </a:lnTo>
                  <a:lnTo>
                    <a:pt x="427197" y="1059220"/>
                  </a:lnTo>
                  <a:lnTo>
                    <a:pt x="454008" y="1089782"/>
                  </a:lnTo>
                  <a:lnTo>
                    <a:pt x="486992" y="1117473"/>
                  </a:lnTo>
                  <a:lnTo>
                    <a:pt x="525544" y="1141910"/>
                  </a:lnTo>
                  <a:lnTo>
                    <a:pt x="569059" y="1162711"/>
                  </a:lnTo>
                  <a:lnTo>
                    <a:pt x="616932" y="1179494"/>
                  </a:lnTo>
                  <a:lnTo>
                    <a:pt x="668559" y="1191877"/>
                  </a:lnTo>
                  <a:lnTo>
                    <a:pt x="723335" y="1199475"/>
                  </a:lnTo>
                  <a:lnTo>
                    <a:pt x="780655" y="1201909"/>
                  </a:lnTo>
                  <a:lnTo>
                    <a:pt x="833947" y="1199244"/>
                  </a:lnTo>
                  <a:lnTo>
                    <a:pt x="885906" y="1191923"/>
                  </a:lnTo>
                  <a:lnTo>
                    <a:pt x="935817" y="1180102"/>
                  </a:lnTo>
                  <a:lnTo>
                    <a:pt x="982966" y="1163936"/>
                  </a:lnTo>
                  <a:lnTo>
                    <a:pt x="1002782" y="1198407"/>
                  </a:lnTo>
                  <a:lnTo>
                    <a:pt x="1028468" y="1230307"/>
                  </a:lnTo>
                  <a:lnTo>
                    <a:pt x="1059495" y="1259451"/>
                  </a:lnTo>
                  <a:lnTo>
                    <a:pt x="1095334" y="1285659"/>
                  </a:lnTo>
                  <a:lnTo>
                    <a:pt x="1135457" y="1308747"/>
                  </a:lnTo>
                  <a:lnTo>
                    <a:pt x="1179335" y="1328534"/>
                  </a:lnTo>
                  <a:lnTo>
                    <a:pt x="1226440" y="1344836"/>
                  </a:lnTo>
                  <a:lnTo>
                    <a:pt x="1276243" y="1357471"/>
                  </a:lnTo>
                  <a:lnTo>
                    <a:pt x="1328215" y="1366258"/>
                  </a:lnTo>
                  <a:lnTo>
                    <a:pt x="1381828" y="1371012"/>
                  </a:lnTo>
                  <a:lnTo>
                    <a:pt x="1436553" y="1371553"/>
                  </a:lnTo>
                  <a:lnTo>
                    <a:pt x="1491863" y="1367697"/>
                  </a:lnTo>
                  <a:lnTo>
                    <a:pt x="1547227" y="1359262"/>
                  </a:lnTo>
                  <a:lnTo>
                    <a:pt x="1605661" y="1344886"/>
                  </a:lnTo>
                  <a:lnTo>
                    <a:pt x="1660096" y="1325610"/>
                  </a:lnTo>
                  <a:lnTo>
                    <a:pt x="1709826" y="1301773"/>
                  </a:lnTo>
                  <a:lnTo>
                    <a:pt x="1754141" y="1273719"/>
                  </a:lnTo>
                  <a:lnTo>
                    <a:pt x="1792337" y="1241787"/>
                  </a:lnTo>
                  <a:lnTo>
                    <a:pt x="1839066" y="1257940"/>
                  </a:lnTo>
                  <a:lnTo>
                    <a:pt x="1887147" y="1270718"/>
                  </a:lnTo>
                  <a:lnTo>
                    <a:pt x="1936223" y="1280179"/>
                  </a:lnTo>
                  <a:lnTo>
                    <a:pt x="1985937" y="1286380"/>
                  </a:lnTo>
                  <a:lnTo>
                    <a:pt x="2035932" y="1289378"/>
                  </a:lnTo>
                  <a:lnTo>
                    <a:pt x="2085851" y="1289230"/>
                  </a:lnTo>
                  <a:lnTo>
                    <a:pt x="2135339" y="1285994"/>
                  </a:lnTo>
                  <a:lnTo>
                    <a:pt x="2184037" y="1279728"/>
                  </a:lnTo>
                  <a:lnTo>
                    <a:pt x="2231589" y="1270488"/>
                  </a:lnTo>
                  <a:lnTo>
                    <a:pt x="2277638" y="1258331"/>
                  </a:lnTo>
                  <a:lnTo>
                    <a:pt x="2321828" y="1243316"/>
                  </a:lnTo>
                  <a:lnTo>
                    <a:pt x="2363801" y="1225499"/>
                  </a:lnTo>
                  <a:lnTo>
                    <a:pt x="2403201" y="1204937"/>
                  </a:lnTo>
                  <a:lnTo>
                    <a:pt x="2439671" y="1181689"/>
                  </a:lnTo>
                  <a:lnTo>
                    <a:pt x="2472855" y="1155811"/>
                  </a:lnTo>
                  <a:lnTo>
                    <a:pt x="2502394" y="1127360"/>
                  </a:lnTo>
                  <a:lnTo>
                    <a:pt x="2506077" y="1123296"/>
                  </a:lnTo>
                  <a:lnTo>
                    <a:pt x="2507855" y="1121391"/>
                  </a:lnTo>
                  <a:lnTo>
                    <a:pt x="2567037" y="1122001"/>
                  </a:lnTo>
                  <a:lnTo>
                    <a:pt x="2623508" y="1115227"/>
                  </a:lnTo>
                  <a:lnTo>
                    <a:pt x="2675961" y="1101732"/>
                  </a:lnTo>
                  <a:lnTo>
                    <a:pt x="2723088" y="1082179"/>
                  </a:lnTo>
                  <a:lnTo>
                    <a:pt x="2763584" y="1057233"/>
                  </a:lnTo>
                  <a:lnTo>
                    <a:pt x="2796141" y="1027558"/>
                  </a:lnTo>
                  <a:lnTo>
                    <a:pt x="2819453" y="993816"/>
                  </a:lnTo>
                  <a:lnTo>
                    <a:pt x="2832213" y="956672"/>
                  </a:lnTo>
                  <a:lnTo>
                    <a:pt x="2832691" y="915657"/>
                  </a:lnTo>
                  <a:lnTo>
                    <a:pt x="2819561" y="876011"/>
                  </a:lnTo>
                  <a:lnTo>
                    <a:pt x="2793547" y="839103"/>
                  </a:lnTo>
                  <a:lnTo>
                    <a:pt x="2755378" y="806304"/>
                  </a:lnTo>
                  <a:lnTo>
                    <a:pt x="2803004" y="783765"/>
                  </a:lnTo>
                  <a:lnTo>
                    <a:pt x="2841587" y="756369"/>
                  </a:lnTo>
                  <a:lnTo>
                    <a:pt x="2870705" y="725151"/>
                  </a:lnTo>
                  <a:lnTo>
                    <a:pt x="2889934" y="691146"/>
                  </a:lnTo>
                  <a:lnTo>
                    <a:pt x="2898853" y="655392"/>
                  </a:lnTo>
                  <a:lnTo>
                    <a:pt x="2897039" y="618923"/>
                  </a:lnTo>
                  <a:lnTo>
                    <a:pt x="2884068" y="582776"/>
                  </a:lnTo>
                  <a:lnTo>
                    <a:pt x="2859518" y="547986"/>
                  </a:lnTo>
                  <a:lnTo>
                    <a:pt x="2827303" y="519084"/>
                  </a:lnTo>
                  <a:lnTo>
                    <a:pt x="2787845" y="494894"/>
                  </a:lnTo>
                  <a:lnTo>
                    <a:pt x="2742347" y="475922"/>
                  </a:lnTo>
                  <a:lnTo>
                    <a:pt x="2692008" y="462674"/>
                  </a:lnTo>
                  <a:lnTo>
                    <a:pt x="2638030" y="455657"/>
                  </a:lnTo>
                  <a:lnTo>
                    <a:pt x="2635617" y="451339"/>
                  </a:lnTo>
                  <a:close/>
                </a:path>
                <a:path w="2899410" h="1371600">
                  <a:moveTo>
                    <a:pt x="2582404" y="826243"/>
                  </a:moveTo>
                  <a:lnTo>
                    <a:pt x="2626741" y="826312"/>
                  </a:lnTo>
                  <a:lnTo>
                    <a:pt x="2670304" y="822036"/>
                  </a:lnTo>
                  <a:lnTo>
                    <a:pt x="2712367" y="813545"/>
                  </a:lnTo>
                  <a:lnTo>
                    <a:pt x="2752203" y="800970"/>
                  </a:lnTo>
                </a:path>
                <a:path w="2899410" h="1371600">
                  <a:moveTo>
                    <a:pt x="2432671" y="1103230"/>
                  </a:moveTo>
                  <a:lnTo>
                    <a:pt x="2450707" y="1107419"/>
                  </a:lnTo>
                  <a:lnTo>
                    <a:pt x="2469136" y="1110834"/>
                  </a:lnTo>
                  <a:lnTo>
                    <a:pt x="2487874" y="1113463"/>
                  </a:lnTo>
                  <a:lnTo>
                    <a:pt x="2506839" y="1115295"/>
                  </a:lnTo>
                </a:path>
                <a:path w="2899410" h="1371600">
                  <a:moveTo>
                    <a:pt x="1792464" y="1236199"/>
                  </a:moveTo>
                  <a:lnTo>
                    <a:pt x="1805362" y="1223013"/>
                  </a:lnTo>
                  <a:lnTo>
                    <a:pt x="1817165" y="1209386"/>
                  </a:lnTo>
                  <a:lnTo>
                    <a:pt x="1827826" y="1195354"/>
                  </a:lnTo>
                  <a:lnTo>
                    <a:pt x="1837295" y="1180954"/>
                  </a:lnTo>
                </a:path>
                <a:path w="2899410" h="1371600">
                  <a:moveTo>
                    <a:pt x="964805" y="1098531"/>
                  </a:moveTo>
                  <a:lnTo>
                    <a:pt x="967369" y="1113908"/>
                  </a:lnTo>
                  <a:lnTo>
                    <a:pt x="971218" y="1129154"/>
                  </a:lnTo>
                  <a:lnTo>
                    <a:pt x="976306" y="1144233"/>
                  </a:lnTo>
                  <a:lnTo>
                    <a:pt x="982585" y="1159110"/>
                  </a:lnTo>
                </a:path>
              </a:pathLst>
            </a:custGeom>
            <a:ln w="25908">
              <a:solidFill>
                <a:srgbClr val="7A78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29"/>
            <p:cNvSpPr/>
            <p:nvPr/>
          </p:nvSpPr>
          <p:spPr>
            <a:xfrm>
              <a:off x="911275" y="3002533"/>
              <a:ext cx="239163" cy="242948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0"/>
            <p:cNvSpPr/>
            <p:nvPr/>
          </p:nvSpPr>
          <p:spPr>
            <a:xfrm>
              <a:off x="628129" y="2361056"/>
              <a:ext cx="2540635" cy="498475"/>
            </a:xfrm>
            <a:custGeom>
              <a:avLst/>
              <a:gdLst/>
              <a:ahLst/>
              <a:cxnLst/>
              <a:rect l="l" t="t" r="r" b="b"/>
              <a:pathLst>
                <a:path w="2540635" h="498475">
                  <a:moveTo>
                    <a:pt x="0" y="413130"/>
                  </a:moveTo>
                  <a:lnTo>
                    <a:pt x="18430" y="437050"/>
                  </a:lnTo>
                  <a:lnTo>
                    <a:pt x="40909" y="459327"/>
                  </a:lnTo>
                  <a:lnTo>
                    <a:pt x="67194" y="479746"/>
                  </a:lnTo>
                  <a:lnTo>
                    <a:pt x="97040" y="498093"/>
                  </a:lnTo>
                </a:path>
                <a:path w="2540635" h="498475">
                  <a:moveTo>
                    <a:pt x="232854" y="97916"/>
                  </a:moveTo>
                  <a:lnTo>
                    <a:pt x="230447" y="107938"/>
                  </a:lnTo>
                  <a:lnTo>
                    <a:pt x="228790" y="117982"/>
                  </a:lnTo>
                  <a:lnTo>
                    <a:pt x="227886" y="128027"/>
                  </a:lnTo>
                  <a:lnTo>
                    <a:pt x="227736" y="138048"/>
                  </a:lnTo>
                </a:path>
                <a:path w="2540635" h="498475">
                  <a:moveTo>
                    <a:pt x="852563" y="51180"/>
                  </a:moveTo>
                  <a:lnTo>
                    <a:pt x="842358" y="37540"/>
                  </a:lnTo>
                  <a:lnTo>
                    <a:pt x="830640" y="24447"/>
                  </a:lnTo>
                  <a:lnTo>
                    <a:pt x="817470" y="11926"/>
                  </a:lnTo>
                  <a:lnTo>
                    <a:pt x="802906" y="0"/>
                  </a:lnTo>
                </a:path>
                <a:path w="2540635" h="498475">
                  <a:moveTo>
                    <a:pt x="1317510" y="75564"/>
                  </a:moveTo>
                  <a:lnTo>
                    <a:pt x="1313135" y="64214"/>
                  </a:lnTo>
                  <a:lnTo>
                    <a:pt x="1307652" y="53054"/>
                  </a:lnTo>
                  <a:lnTo>
                    <a:pt x="1301097" y="42132"/>
                  </a:lnTo>
                  <a:lnTo>
                    <a:pt x="1293507" y="31495"/>
                  </a:lnTo>
                </a:path>
                <a:path w="2540635" h="498475">
                  <a:moveTo>
                    <a:pt x="1863229" y="90550"/>
                  </a:moveTo>
                  <a:lnTo>
                    <a:pt x="1839972" y="99952"/>
                  </a:lnTo>
                  <a:lnTo>
                    <a:pt x="1817668" y="110236"/>
                  </a:lnTo>
                  <a:lnTo>
                    <a:pt x="1796364" y="121376"/>
                  </a:lnTo>
                  <a:lnTo>
                    <a:pt x="1776107" y="133350"/>
                  </a:lnTo>
                </a:path>
                <a:path w="2540635" h="498475">
                  <a:moveTo>
                    <a:pt x="2525026" y="426973"/>
                  </a:moveTo>
                  <a:lnTo>
                    <a:pt x="2529836" y="415877"/>
                  </a:lnTo>
                  <a:lnTo>
                    <a:pt x="2533980" y="404685"/>
                  </a:lnTo>
                  <a:lnTo>
                    <a:pt x="2537456" y="393398"/>
                  </a:lnTo>
                  <a:lnTo>
                    <a:pt x="2540266" y="382015"/>
                  </a:lnTo>
                </a:path>
              </a:pathLst>
            </a:custGeom>
            <a:ln w="25908">
              <a:solidFill>
                <a:srgbClr val="7A78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1"/>
          <p:cNvSpPr/>
          <p:nvPr/>
        </p:nvSpPr>
        <p:spPr>
          <a:xfrm>
            <a:off x="4505578" y="2362707"/>
            <a:ext cx="102107" cy="10210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2"/>
          <p:cNvSpPr/>
          <p:nvPr/>
        </p:nvSpPr>
        <p:spPr>
          <a:xfrm>
            <a:off x="4072890" y="2410205"/>
            <a:ext cx="178307" cy="1783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3"/>
          <p:cNvSpPr/>
          <p:nvPr/>
        </p:nvSpPr>
        <p:spPr>
          <a:xfrm>
            <a:off x="3578605" y="2486914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114300"/>
                </a:moveTo>
                <a:lnTo>
                  <a:pt x="8983" y="158787"/>
                </a:lnTo>
                <a:lnTo>
                  <a:pt x="33480" y="195119"/>
                </a:lnTo>
                <a:lnTo>
                  <a:pt x="69812" y="219616"/>
                </a:lnTo>
                <a:lnTo>
                  <a:pt x="114300" y="228600"/>
                </a:lnTo>
                <a:lnTo>
                  <a:pt x="158787" y="219616"/>
                </a:lnTo>
                <a:lnTo>
                  <a:pt x="195119" y="195119"/>
                </a:lnTo>
                <a:lnTo>
                  <a:pt x="219616" y="158787"/>
                </a:lnTo>
                <a:lnTo>
                  <a:pt x="228600" y="114300"/>
                </a:lnTo>
                <a:lnTo>
                  <a:pt x="219616" y="69812"/>
                </a:lnTo>
                <a:lnTo>
                  <a:pt x="195119" y="33480"/>
                </a:lnTo>
                <a:lnTo>
                  <a:pt x="158787" y="8983"/>
                </a:lnTo>
                <a:lnTo>
                  <a:pt x="114300" y="0"/>
                </a:lnTo>
                <a:lnTo>
                  <a:pt x="69812" y="8983"/>
                </a:lnTo>
                <a:lnTo>
                  <a:pt x="33480" y="33480"/>
                </a:lnTo>
                <a:lnTo>
                  <a:pt x="8983" y="69812"/>
                </a:lnTo>
                <a:lnTo>
                  <a:pt x="0" y="114300"/>
                </a:lnTo>
                <a:close/>
              </a:path>
            </a:pathLst>
          </a:custGeom>
          <a:ln w="25908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4"/>
          <p:cNvSpPr txBox="1"/>
          <p:nvPr/>
        </p:nvSpPr>
        <p:spPr>
          <a:xfrm>
            <a:off x="1409666" y="2624645"/>
            <a:ext cx="160274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207645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What is </a:t>
            </a:r>
            <a:r>
              <a:rPr sz="2000" spc="-10" dirty="0">
                <a:solidFill>
                  <a:srgbClr val="2E2B1F"/>
                </a:solidFill>
                <a:latin typeface="Times New Roman"/>
                <a:cs typeface="Times New Roman"/>
              </a:rPr>
              <a:t>my 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purpose in</a:t>
            </a:r>
            <a:r>
              <a:rPr sz="2000" spc="-1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life?</a:t>
            </a:r>
            <a:endParaRPr sz="2000" dirty="0">
              <a:latin typeface="Times New Roman"/>
              <a:cs typeface="Times New Roman"/>
            </a:endParaRPr>
          </a:p>
        </p:txBody>
      </p:sp>
      <p:grpSp>
        <p:nvGrpSpPr>
          <p:cNvPr id="37" name="object 35"/>
          <p:cNvGrpSpPr/>
          <p:nvPr/>
        </p:nvGrpSpPr>
        <p:grpSpPr>
          <a:xfrm>
            <a:off x="5472591" y="3219446"/>
            <a:ext cx="2924810" cy="1397635"/>
            <a:chOff x="5472337" y="3650252"/>
            <a:chExt cx="2924810" cy="1397635"/>
          </a:xfrm>
        </p:grpSpPr>
        <p:sp>
          <p:nvSpPr>
            <p:cNvPr id="38" name="object 36"/>
            <p:cNvSpPr/>
            <p:nvPr/>
          </p:nvSpPr>
          <p:spPr>
            <a:xfrm>
              <a:off x="5485291" y="3663206"/>
              <a:ext cx="2899410" cy="1371600"/>
            </a:xfrm>
            <a:custGeom>
              <a:avLst/>
              <a:gdLst/>
              <a:ahLst/>
              <a:cxnLst/>
              <a:rect l="l" t="t" r="r" b="b"/>
              <a:pathLst>
                <a:path w="2899409" h="1371600">
                  <a:moveTo>
                    <a:pt x="263236" y="451339"/>
                  </a:moveTo>
                  <a:lnTo>
                    <a:pt x="259086" y="414773"/>
                  </a:lnTo>
                  <a:lnTo>
                    <a:pt x="261927" y="378963"/>
                  </a:lnTo>
                  <a:lnTo>
                    <a:pt x="271396" y="344214"/>
                  </a:lnTo>
                  <a:lnTo>
                    <a:pt x="308770" y="279136"/>
                  </a:lnTo>
                  <a:lnTo>
                    <a:pt x="335948" y="249423"/>
                  </a:lnTo>
                  <a:lnTo>
                    <a:pt x="368303" y="222003"/>
                  </a:lnTo>
                  <a:lnTo>
                    <a:pt x="405473" y="197187"/>
                  </a:lnTo>
                  <a:lnTo>
                    <a:pt x="447094" y="175280"/>
                  </a:lnTo>
                  <a:lnTo>
                    <a:pt x="492804" y="156592"/>
                  </a:lnTo>
                  <a:lnTo>
                    <a:pt x="542240" y="141430"/>
                  </a:lnTo>
                  <a:lnTo>
                    <a:pt x="595040" y="130102"/>
                  </a:lnTo>
                  <a:lnTo>
                    <a:pt x="650840" y="122917"/>
                  </a:lnTo>
                  <a:lnTo>
                    <a:pt x="701068" y="120356"/>
                  </a:lnTo>
                  <a:lnTo>
                    <a:pt x="751123" y="121397"/>
                  </a:lnTo>
                  <a:lnTo>
                    <a:pt x="800557" y="125981"/>
                  </a:lnTo>
                  <a:lnTo>
                    <a:pt x="848922" y="134046"/>
                  </a:lnTo>
                  <a:lnTo>
                    <a:pt x="895770" y="145533"/>
                  </a:lnTo>
                  <a:lnTo>
                    <a:pt x="940654" y="160382"/>
                  </a:lnTo>
                  <a:lnTo>
                    <a:pt x="968849" y="131419"/>
                  </a:lnTo>
                  <a:lnTo>
                    <a:pt x="1002437" y="106071"/>
                  </a:lnTo>
                  <a:lnTo>
                    <a:pt x="1040669" y="84486"/>
                  </a:lnTo>
                  <a:lnTo>
                    <a:pt x="1082799" y="66809"/>
                  </a:lnTo>
                  <a:lnTo>
                    <a:pt x="1128078" y="53185"/>
                  </a:lnTo>
                  <a:lnTo>
                    <a:pt x="1175758" y="43761"/>
                  </a:lnTo>
                  <a:lnTo>
                    <a:pt x="1225092" y="38684"/>
                  </a:lnTo>
                  <a:lnTo>
                    <a:pt x="1275333" y="38098"/>
                  </a:lnTo>
                  <a:lnTo>
                    <a:pt x="1325732" y="42149"/>
                  </a:lnTo>
                  <a:lnTo>
                    <a:pt x="1375542" y="50985"/>
                  </a:lnTo>
                  <a:lnTo>
                    <a:pt x="1424016" y="64751"/>
                  </a:lnTo>
                  <a:lnTo>
                    <a:pt x="1467736" y="82531"/>
                  </a:lnTo>
                  <a:lnTo>
                    <a:pt x="1507074" y="104121"/>
                  </a:lnTo>
                  <a:lnTo>
                    <a:pt x="1534768" y="75134"/>
                  </a:lnTo>
                  <a:lnTo>
                    <a:pt x="1569023" y="50480"/>
                  </a:lnTo>
                  <a:lnTo>
                    <a:pt x="1608730" y="30400"/>
                  </a:lnTo>
                  <a:lnTo>
                    <a:pt x="1652784" y="15132"/>
                  </a:lnTo>
                  <a:lnTo>
                    <a:pt x="1700077" y="4919"/>
                  </a:lnTo>
                  <a:lnTo>
                    <a:pt x="1749503" y="0"/>
                  </a:lnTo>
                  <a:lnTo>
                    <a:pt x="1799954" y="615"/>
                  </a:lnTo>
                  <a:lnTo>
                    <a:pt x="1850323" y="7006"/>
                  </a:lnTo>
                  <a:lnTo>
                    <a:pt x="1899504" y="19412"/>
                  </a:lnTo>
                  <a:lnTo>
                    <a:pt x="1955352" y="42938"/>
                  </a:lnTo>
                  <a:lnTo>
                    <a:pt x="2001485" y="73895"/>
                  </a:lnTo>
                  <a:lnTo>
                    <a:pt x="2038898" y="49778"/>
                  </a:lnTo>
                  <a:lnTo>
                    <a:pt x="2080709" y="30346"/>
                  </a:lnTo>
                  <a:lnTo>
                    <a:pt x="2125976" y="15649"/>
                  </a:lnTo>
                  <a:lnTo>
                    <a:pt x="2173754" y="5737"/>
                  </a:lnTo>
                  <a:lnTo>
                    <a:pt x="2223100" y="663"/>
                  </a:lnTo>
                  <a:lnTo>
                    <a:pt x="2273071" y="478"/>
                  </a:lnTo>
                  <a:lnTo>
                    <a:pt x="2322723" y="5231"/>
                  </a:lnTo>
                  <a:lnTo>
                    <a:pt x="2371114" y="14975"/>
                  </a:lnTo>
                  <a:lnTo>
                    <a:pt x="2417299" y="29760"/>
                  </a:lnTo>
                  <a:lnTo>
                    <a:pt x="2460336" y="49638"/>
                  </a:lnTo>
                  <a:lnTo>
                    <a:pt x="2499950" y="75288"/>
                  </a:lnTo>
                  <a:lnTo>
                    <a:pt x="2531884" y="104724"/>
                  </a:lnTo>
                  <a:lnTo>
                    <a:pt x="2555508" y="137256"/>
                  </a:lnTo>
                  <a:lnTo>
                    <a:pt x="2570191" y="172193"/>
                  </a:lnTo>
                  <a:lnTo>
                    <a:pt x="2624912" y="184954"/>
                  </a:lnTo>
                  <a:lnTo>
                    <a:pt x="2674429" y="202734"/>
                  </a:lnTo>
                  <a:lnTo>
                    <a:pt x="2718228" y="224948"/>
                  </a:lnTo>
                  <a:lnTo>
                    <a:pt x="2755790" y="251014"/>
                  </a:lnTo>
                  <a:lnTo>
                    <a:pt x="2786599" y="280349"/>
                  </a:lnTo>
                  <a:lnTo>
                    <a:pt x="2810138" y="312370"/>
                  </a:lnTo>
                  <a:lnTo>
                    <a:pt x="2833343" y="382139"/>
                  </a:lnTo>
                  <a:lnTo>
                    <a:pt x="2831974" y="418721"/>
                  </a:lnTo>
                  <a:lnTo>
                    <a:pt x="2821270" y="455657"/>
                  </a:lnTo>
                  <a:lnTo>
                    <a:pt x="2804887" y="486010"/>
                  </a:lnTo>
                  <a:lnTo>
                    <a:pt x="2839135" y="519152"/>
                  </a:lnTo>
                  <a:lnTo>
                    <a:pt x="2865557" y="554118"/>
                  </a:lnTo>
                  <a:lnTo>
                    <a:pt x="2884252" y="590418"/>
                  </a:lnTo>
                  <a:lnTo>
                    <a:pt x="2895320" y="627563"/>
                  </a:lnTo>
                  <a:lnTo>
                    <a:pt x="2898862" y="665065"/>
                  </a:lnTo>
                  <a:lnTo>
                    <a:pt x="2894977" y="702434"/>
                  </a:lnTo>
                  <a:lnTo>
                    <a:pt x="2883766" y="739181"/>
                  </a:lnTo>
                  <a:lnTo>
                    <a:pt x="2865329" y="774817"/>
                  </a:lnTo>
                  <a:lnTo>
                    <a:pt x="2839766" y="808854"/>
                  </a:lnTo>
                  <a:lnTo>
                    <a:pt x="2807177" y="840801"/>
                  </a:lnTo>
                  <a:lnTo>
                    <a:pt x="2767662" y="870171"/>
                  </a:lnTo>
                  <a:lnTo>
                    <a:pt x="2721321" y="896474"/>
                  </a:lnTo>
                  <a:lnTo>
                    <a:pt x="2672926" y="917395"/>
                  </a:lnTo>
                  <a:lnTo>
                    <a:pt x="2620959" y="934113"/>
                  </a:lnTo>
                  <a:lnTo>
                    <a:pt x="2566087" y="946426"/>
                  </a:lnTo>
                  <a:lnTo>
                    <a:pt x="2508977" y="954132"/>
                  </a:lnTo>
                  <a:lnTo>
                    <a:pt x="2504329" y="991012"/>
                  </a:lnTo>
                  <a:lnTo>
                    <a:pt x="2471667" y="1059220"/>
                  </a:lnTo>
                  <a:lnTo>
                    <a:pt x="2444862" y="1089782"/>
                  </a:lnTo>
                  <a:lnTo>
                    <a:pt x="2411881" y="1117473"/>
                  </a:lnTo>
                  <a:lnTo>
                    <a:pt x="2373330" y="1141910"/>
                  </a:lnTo>
                  <a:lnTo>
                    <a:pt x="2329814" y="1162711"/>
                  </a:lnTo>
                  <a:lnTo>
                    <a:pt x="2281937" y="1179494"/>
                  </a:lnTo>
                  <a:lnTo>
                    <a:pt x="2230305" y="1191877"/>
                  </a:lnTo>
                  <a:lnTo>
                    <a:pt x="2175524" y="1199475"/>
                  </a:lnTo>
                  <a:lnTo>
                    <a:pt x="2118198" y="1201909"/>
                  </a:lnTo>
                  <a:lnTo>
                    <a:pt x="2064905" y="1199244"/>
                  </a:lnTo>
                  <a:lnTo>
                    <a:pt x="2012947" y="1191923"/>
                  </a:lnTo>
                  <a:lnTo>
                    <a:pt x="1963036" y="1180102"/>
                  </a:lnTo>
                  <a:lnTo>
                    <a:pt x="1915887" y="1163936"/>
                  </a:lnTo>
                  <a:lnTo>
                    <a:pt x="1896070" y="1198407"/>
                  </a:lnTo>
                  <a:lnTo>
                    <a:pt x="1870385" y="1230307"/>
                  </a:lnTo>
                  <a:lnTo>
                    <a:pt x="1839358" y="1259451"/>
                  </a:lnTo>
                  <a:lnTo>
                    <a:pt x="1803519" y="1285659"/>
                  </a:lnTo>
                  <a:lnTo>
                    <a:pt x="1763396" y="1308747"/>
                  </a:lnTo>
                  <a:lnTo>
                    <a:pt x="1719518" y="1328534"/>
                  </a:lnTo>
                  <a:lnTo>
                    <a:pt x="1672413" y="1344836"/>
                  </a:lnTo>
                  <a:lnTo>
                    <a:pt x="1622610" y="1357471"/>
                  </a:lnTo>
                  <a:lnTo>
                    <a:pt x="1570638" y="1366258"/>
                  </a:lnTo>
                  <a:lnTo>
                    <a:pt x="1517025" y="1371012"/>
                  </a:lnTo>
                  <a:lnTo>
                    <a:pt x="1462299" y="1371553"/>
                  </a:lnTo>
                  <a:lnTo>
                    <a:pt x="1406990" y="1367697"/>
                  </a:lnTo>
                  <a:lnTo>
                    <a:pt x="1351626" y="1359262"/>
                  </a:lnTo>
                  <a:lnTo>
                    <a:pt x="1293192" y="1344886"/>
                  </a:lnTo>
                  <a:lnTo>
                    <a:pt x="1238756" y="1325610"/>
                  </a:lnTo>
                  <a:lnTo>
                    <a:pt x="1189027" y="1301773"/>
                  </a:lnTo>
                  <a:lnTo>
                    <a:pt x="1144711" y="1273719"/>
                  </a:lnTo>
                  <a:lnTo>
                    <a:pt x="1106516" y="1241787"/>
                  </a:lnTo>
                  <a:lnTo>
                    <a:pt x="1059787" y="1257940"/>
                  </a:lnTo>
                  <a:lnTo>
                    <a:pt x="1011706" y="1270718"/>
                  </a:lnTo>
                  <a:lnTo>
                    <a:pt x="962630" y="1280179"/>
                  </a:lnTo>
                  <a:lnTo>
                    <a:pt x="912916" y="1286380"/>
                  </a:lnTo>
                  <a:lnTo>
                    <a:pt x="862921" y="1289378"/>
                  </a:lnTo>
                  <a:lnTo>
                    <a:pt x="813001" y="1289230"/>
                  </a:lnTo>
                  <a:lnTo>
                    <a:pt x="763514" y="1285994"/>
                  </a:lnTo>
                  <a:lnTo>
                    <a:pt x="714816" y="1279728"/>
                  </a:lnTo>
                  <a:lnTo>
                    <a:pt x="667264" y="1270488"/>
                  </a:lnTo>
                  <a:lnTo>
                    <a:pt x="621215" y="1258331"/>
                  </a:lnTo>
                  <a:lnTo>
                    <a:pt x="577025" y="1243316"/>
                  </a:lnTo>
                  <a:lnTo>
                    <a:pt x="535051" y="1225499"/>
                  </a:lnTo>
                  <a:lnTo>
                    <a:pt x="495651" y="1204937"/>
                  </a:lnTo>
                  <a:lnTo>
                    <a:pt x="459181" y="1181689"/>
                  </a:lnTo>
                  <a:lnTo>
                    <a:pt x="425998" y="1155811"/>
                  </a:lnTo>
                  <a:lnTo>
                    <a:pt x="396459" y="1127360"/>
                  </a:lnTo>
                  <a:lnTo>
                    <a:pt x="392776" y="1123296"/>
                  </a:lnTo>
                  <a:lnTo>
                    <a:pt x="390998" y="1121391"/>
                  </a:lnTo>
                  <a:lnTo>
                    <a:pt x="331815" y="1122001"/>
                  </a:lnTo>
                  <a:lnTo>
                    <a:pt x="275344" y="1115227"/>
                  </a:lnTo>
                  <a:lnTo>
                    <a:pt x="222892" y="1101732"/>
                  </a:lnTo>
                  <a:lnTo>
                    <a:pt x="175765" y="1082179"/>
                  </a:lnTo>
                  <a:lnTo>
                    <a:pt x="135269" y="1057233"/>
                  </a:lnTo>
                  <a:lnTo>
                    <a:pt x="102712" y="1027558"/>
                  </a:lnTo>
                  <a:lnTo>
                    <a:pt x="79400" y="993816"/>
                  </a:lnTo>
                  <a:lnTo>
                    <a:pt x="66640" y="956672"/>
                  </a:lnTo>
                  <a:lnTo>
                    <a:pt x="66162" y="915657"/>
                  </a:lnTo>
                  <a:lnTo>
                    <a:pt x="79292" y="876011"/>
                  </a:lnTo>
                  <a:lnTo>
                    <a:pt x="105305" y="839103"/>
                  </a:lnTo>
                  <a:lnTo>
                    <a:pt x="143475" y="806304"/>
                  </a:lnTo>
                  <a:lnTo>
                    <a:pt x="95849" y="783765"/>
                  </a:lnTo>
                  <a:lnTo>
                    <a:pt x="57266" y="756369"/>
                  </a:lnTo>
                  <a:lnTo>
                    <a:pt x="28148" y="725151"/>
                  </a:lnTo>
                  <a:lnTo>
                    <a:pt x="8918" y="691146"/>
                  </a:lnTo>
                  <a:lnTo>
                    <a:pt x="0" y="655392"/>
                  </a:lnTo>
                  <a:lnTo>
                    <a:pt x="1814" y="618923"/>
                  </a:lnTo>
                  <a:lnTo>
                    <a:pt x="14785" y="582776"/>
                  </a:lnTo>
                  <a:lnTo>
                    <a:pt x="39335" y="547986"/>
                  </a:lnTo>
                  <a:lnTo>
                    <a:pt x="71550" y="519084"/>
                  </a:lnTo>
                  <a:lnTo>
                    <a:pt x="111007" y="494894"/>
                  </a:lnTo>
                  <a:lnTo>
                    <a:pt x="156506" y="475922"/>
                  </a:lnTo>
                  <a:lnTo>
                    <a:pt x="206845" y="462674"/>
                  </a:lnTo>
                  <a:lnTo>
                    <a:pt x="260823" y="455657"/>
                  </a:lnTo>
                  <a:lnTo>
                    <a:pt x="263236" y="451339"/>
                  </a:lnTo>
                  <a:close/>
                </a:path>
                <a:path w="2899409" h="1371600">
                  <a:moveTo>
                    <a:pt x="316449" y="826243"/>
                  </a:moveTo>
                  <a:lnTo>
                    <a:pt x="272112" y="826312"/>
                  </a:lnTo>
                  <a:lnTo>
                    <a:pt x="228549" y="822036"/>
                  </a:lnTo>
                  <a:lnTo>
                    <a:pt x="186486" y="813545"/>
                  </a:lnTo>
                  <a:lnTo>
                    <a:pt x="146650" y="800970"/>
                  </a:lnTo>
                </a:path>
                <a:path w="2899409" h="1371600">
                  <a:moveTo>
                    <a:pt x="466182" y="1103230"/>
                  </a:moveTo>
                  <a:lnTo>
                    <a:pt x="448146" y="1107419"/>
                  </a:lnTo>
                  <a:lnTo>
                    <a:pt x="429717" y="1110834"/>
                  </a:lnTo>
                  <a:lnTo>
                    <a:pt x="410978" y="1113463"/>
                  </a:lnTo>
                  <a:lnTo>
                    <a:pt x="392014" y="1115295"/>
                  </a:lnTo>
                </a:path>
                <a:path w="2899409" h="1371600">
                  <a:moveTo>
                    <a:pt x="1106389" y="1236199"/>
                  </a:moveTo>
                  <a:lnTo>
                    <a:pt x="1093490" y="1223013"/>
                  </a:lnTo>
                  <a:lnTo>
                    <a:pt x="1081687" y="1209386"/>
                  </a:lnTo>
                  <a:lnTo>
                    <a:pt x="1071027" y="1195354"/>
                  </a:lnTo>
                  <a:lnTo>
                    <a:pt x="1061558" y="1180954"/>
                  </a:lnTo>
                </a:path>
                <a:path w="2899409" h="1371600">
                  <a:moveTo>
                    <a:pt x="1934048" y="1098531"/>
                  </a:moveTo>
                  <a:lnTo>
                    <a:pt x="1931430" y="1113908"/>
                  </a:lnTo>
                  <a:lnTo>
                    <a:pt x="1927587" y="1129154"/>
                  </a:lnTo>
                  <a:lnTo>
                    <a:pt x="1922528" y="1144233"/>
                  </a:lnTo>
                  <a:lnTo>
                    <a:pt x="1916268" y="1159110"/>
                  </a:lnTo>
                </a:path>
              </a:pathLst>
            </a:custGeom>
            <a:ln w="25908">
              <a:solidFill>
                <a:srgbClr val="7A78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7"/>
            <p:cNvSpPr/>
            <p:nvPr/>
          </p:nvSpPr>
          <p:spPr>
            <a:xfrm>
              <a:off x="7766640" y="4374133"/>
              <a:ext cx="239058" cy="242948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38"/>
            <p:cNvSpPr/>
            <p:nvPr/>
          </p:nvSpPr>
          <p:spPr>
            <a:xfrm>
              <a:off x="5748527" y="3732656"/>
              <a:ext cx="2540635" cy="498475"/>
            </a:xfrm>
            <a:custGeom>
              <a:avLst/>
              <a:gdLst/>
              <a:ahLst/>
              <a:cxnLst/>
              <a:rect l="l" t="t" r="r" b="b"/>
              <a:pathLst>
                <a:path w="2540634" h="498475">
                  <a:moveTo>
                    <a:pt x="2540254" y="413131"/>
                  </a:moveTo>
                  <a:lnTo>
                    <a:pt x="2521842" y="437050"/>
                  </a:lnTo>
                  <a:lnTo>
                    <a:pt x="2499360" y="459327"/>
                  </a:lnTo>
                  <a:lnTo>
                    <a:pt x="2473067" y="479746"/>
                  </a:lnTo>
                  <a:lnTo>
                    <a:pt x="2443226" y="498094"/>
                  </a:lnTo>
                </a:path>
                <a:path w="2540634" h="498475">
                  <a:moveTo>
                    <a:pt x="2307463" y="97917"/>
                  </a:moveTo>
                  <a:lnTo>
                    <a:pt x="2309846" y="107938"/>
                  </a:lnTo>
                  <a:lnTo>
                    <a:pt x="2311479" y="117983"/>
                  </a:lnTo>
                  <a:lnTo>
                    <a:pt x="2312374" y="128027"/>
                  </a:lnTo>
                  <a:lnTo>
                    <a:pt x="2312543" y="138049"/>
                  </a:lnTo>
                </a:path>
                <a:path w="2540634" h="498475">
                  <a:moveTo>
                    <a:pt x="1687702" y="51181"/>
                  </a:moveTo>
                  <a:lnTo>
                    <a:pt x="1697908" y="37540"/>
                  </a:lnTo>
                  <a:lnTo>
                    <a:pt x="1709626" y="24447"/>
                  </a:lnTo>
                  <a:lnTo>
                    <a:pt x="1722796" y="11926"/>
                  </a:lnTo>
                  <a:lnTo>
                    <a:pt x="1737360" y="0"/>
                  </a:lnTo>
                </a:path>
                <a:path w="2540634" h="498475">
                  <a:moveTo>
                    <a:pt x="1222755" y="75565"/>
                  </a:moveTo>
                  <a:lnTo>
                    <a:pt x="1227131" y="64214"/>
                  </a:lnTo>
                  <a:lnTo>
                    <a:pt x="1232614" y="53054"/>
                  </a:lnTo>
                  <a:lnTo>
                    <a:pt x="1239168" y="42132"/>
                  </a:lnTo>
                  <a:lnTo>
                    <a:pt x="1246758" y="31496"/>
                  </a:lnTo>
                </a:path>
                <a:path w="2540634" h="498475">
                  <a:moveTo>
                    <a:pt x="677037" y="90551"/>
                  </a:moveTo>
                  <a:lnTo>
                    <a:pt x="700293" y="99952"/>
                  </a:lnTo>
                  <a:lnTo>
                    <a:pt x="722598" y="110236"/>
                  </a:lnTo>
                  <a:lnTo>
                    <a:pt x="743902" y="121376"/>
                  </a:lnTo>
                  <a:lnTo>
                    <a:pt x="764158" y="133350"/>
                  </a:lnTo>
                </a:path>
                <a:path w="2540634" h="498475">
                  <a:moveTo>
                    <a:pt x="15239" y="426974"/>
                  </a:moveTo>
                  <a:lnTo>
                    <a:pt x="10429" y="415877"/>
                  </a:lnTo>
                  <a:lnTo>
                    <a:pt x="6286" y="404685"/>
                  </a:lnTo>
                  <a:lnTo>
                    <a:pt x="2809" y="393398"/>
                  </a:lnTo>
                  <a:lnTo>
                    <a:pt x="0" y="382016"/>
                  </a:lnTo>
                </a:path>
              </a:pathLst>
            </a:custGeom>
            <a:ln w="25908">
              <a:solidFill>
                <a:srgbClr val="7A78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39"/>
          <p:cNvSpPr/>
          <p:nvPr/>
        </p:nvSpPr>
        <p:spPr>
          <a:xfrm>
            <a:off x="5376036" y="2654807"/>
            <a:ext cx="102107" cy="10210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0"/>
          <p:cNvSpPr/>
          <p:nvPr/>
        </p:nvSpPr>
        <p:spPr>
          <a:xfrm>
            <a:off x="5630417" y="2934589"/>
            <a:ext cx="178307" cy="17830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1"/>
          <p:cNvSpPr/>
          <p:nvPr/>
        </p:nvSpPr>
        <p:spPr>
          <a:xfrm>
            <a:off x="5784222" y="318755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600" y="114300"/>
                </a:moveTo>
                <a:lnTo>
                  <a:pt x="219616" y="158787"/>
                </a:lnTo>
                <a:lnTo>
                  <a:pt x="195119" y="195119"/>
                </a:lnTo>
                <a:lnTo>
                  <a:pt x="158787" y="219616"/>
                </a:lnTo>
                <a:lnTo>
                  <a:pt x="114300" y="228600"/>
                </a:lnTo>
                <a:lnTo>
                  <a:pt x="69812" y="219616"/>
                </a:lnTo>
                <a:lnTo>
                  <a:pt x="33480" y="195119"/>
                </a:lnTo>
                <a:lnTo>
                  <a:pt x="8983" y="158787"/>
                </a:lnTo>
                <a:lnTo>
                  <a:pt x="0" y="114300"/>
                </a:lnTo>
                <a:lnTo>
                  <a:pt x="8983" y="69812"/>
                </a:lnTo>
                <a:lnTo>
                  <a:pt x="33480" y="33480"/>
                </a:lnTo>
                <a:lnTo>
                  <a:pt x="69812" y="8983"/>
                </a:lnTo>
                <a:lnTo>
                  <a:pt x="114300" y="0"/>
                </a:lnTo>
                <a:lnTo>
                  <a:pt x="158787" y="8983"/>
                </a:lnTo>
                <a:lnTo>
                  <a:pt x="195119" y="33480"/>
                </a:lnTo>
                <a:lnTo>
                  <a:pt x="219616" y="69812"/>
                </a:lnTo>
                <a:lnTo>
                  <a:pt x="228600" y="114300"/>
                </a:lnTo>
                <a:close/>
              </a:path>
            </a:pathLst>
          </a:custGeom>
          <a:ln w="25908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2"/>
          <p:cNvSpPr txBox="1"/>
          <p:nvPr/>
        </p:nvSpPr>
        <p:spPr>
          <a:xfrm>
            <a:off x="6281644" y="3481872"/>
            <a:ext cx="1191895" cy="6369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5" dirty="0">
                <a:solidFill>
                  <a:srgbClr val="2E2B1F"/>
                </a:solidFill>
                <a:latin typeface="Times New Roman"/>
                <a:cs typeface="Times New Roman"/>
              </a:rPr>
              <a:t>What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is</a:t>
            </a:r>
            <a:r>
              <a:rPr sz="2000" spc="-1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2E2B1F"/>
                </a:solidFill>
                <a:latin typeface="Times New Roman"/>
                <a:cs typeface="Times New Roman"/>
              </a:rPr>
              <a:t>my</a:t>
            </a:r>
            <a:endParaRPr sz="2000" dirty="0">
              <a:latin typeface="Times New Roman"/>
              <a:cs typeface="Times New Roman"/>
            </a:endParaRPr>
          </a:p>
          <a:p>
            <a:pPr marL="149860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essence?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45" name="Slide Number Placeholder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19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79" y="685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800" spc="-75" dirty="0">
                <a:latin typeface="Arial" pitchFamily="34" charset="0"/>
                <a:cs typeface="Arial" pitchFamily="34" charset="0"/>
              </a:rPr>
              <a:t>What </a:t>
            </a:r>
            <a:r>
              <a:rPr lang="en-US" sz="4800" spc="-50" dirty="0">
                <a:latin typeface="Arial" pitchFamily="34" charset="0"/>
                <a:cs typeface="Arial" pitchFamily="34" charset="0"/>
              </a:rPr>
              <a:t>is  </a:t>
            </a:r>
            <a:r>
              <a:rPr lang="en-US" sz="4800" spc="-105" dirty="0">
                <a:latin typeface="Arial" pitchFamily="34" charset="0"/>
                <a:cs typeface="Arial" pitchFamily="34" charset="0"/>
              </a:rPr>
              <a:t>E</a:t>
            </a:r>
            <a:r>
              <a:rPr lang="en-US" sz="4800" spc="-100" dirty="0">
                <a:latin typeface="Arial" pitchFamily="34" charset="0"/>
                <a:cs typeface="Arial" pitchFamily="34" charset="0"/>
              </a:rPr>
              <a:t>X</a:t>
            </a:r>
            <a:r>
              <a:rPr lang="en-US" sz="4800" spc="-90" dirty="0">
                <a:latin typeface="Arial" pitchFamily="34" charset="0"/>
                <a:cs typeface="Arial" pitchFamily="34" charset="0"/>
              </a:rPr>
              <a:t>I</a:t>
            </a:r>
            <a:r>
              <a:rPr lang="en-US" sz="4800" spc="-175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4800" spc="-114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4800" spc="-105" dirty="0">
                <a:latin typeface="Arial" pitchFamily="34" charset="0"/>
                <a:cs typeface="Arial" pitchFamily="34" charset="0"/>
              </a:rPr>
              <a:t>ENCE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208" y="1905000"/>
            <a:ext cx="8229600" cy="461437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object 3"/>
          <p:cNvSpPr txBox="1"/>
          <p:nvPr/>
        </p:nvSpPr>
        <p:spPr>
          <a:xfrm>
            <a:off x="263472" y="2009715"/>
            <a:ext cx="431736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solidFill>
                  <a:srgbClr val="675E46"/>
                </a:solidFill>
                <a:latin typeface="Caladea"/>
                <a:cs typeface="Caladea"/>
              </a:rPr>
              <a:t>From </a:t>
            </a:r>
            <a:r>
              <a:rPr sz="2800" spc="-65" dirty="0">
                <a:solidFill>
                  <a:srgbClr val="675E46"/>
                </a:solidFill>
                <a:latin typeface="Caladea"/>
                <a:cs typeface="Caladea"/>
              </a:rPr>
              <a:t>the </a:t>
            </a:r>
            <a:r>
              <a:rPr sz="2800" spc="-85" dirty="0">
                <a:solidFill>
                  <a:srgbClr val="675E46"/>
                </a:solidFill>
                <a:latin typeface="Caladea"/>
                <a:cs typeface="Caladea"/>
              </a:rPr>
              <a:t>Latin</a:t>
            </a:r>
            <a:r>
              <a:rPr sz="2800" spc="-505" dirty="0">
                <a:solidFill>
                  <a:srgbClr val="675E46"/>
                </a:solidFill>
                <a:latin typeface="Caladea"/>
                <a:cs typeface="Caladea"/>
              </a:rPr>
              <a:t> </a:t>
            </a:r>
            <a:r>
              <a:rPr sz="2800" spc="-105" dirty="0">
                <a:solidFill>
                  <a:srgbClr val="675E46"/>
                </a:solidFill>
                <a:latin typeface="Caladea"/>
                <a:cs typeface="Caladea"/>
              </a:rPr>
              <a:t>words…</a:t>
            </a:r>
            <a:endParaRPr sz="2800" dirty="0">
              <a:latin typeface="Caladea"/>
              <a:cs typeface="Caladea"/>
            </a:endParaRPr>
          </a:p>
        </p:txBody>
      </p:sp>
      <p:sp>
        <p:nvSpPr>
          <p:cNvPr id="6" name="object 4"/>
          <p:cNvSpPr/>
          <p:nvPr/>
        </p:nvSpPr>
        <p:spPr>
          <a:xfrm>
            <a:off x="2820254" y="2819400"/>
            <a:ext cx="1272759" cy="1215561"/>
          </a:xfrm>
          <a:custGeom>
            <a:avLst/>
            <a:gdLst/>
            <a:ahLst/>
            <a:cxnLst/>
            <a:rect l="l" t="t" r="r" b="b"/>
            <a:pathLst>
              <a:path w="1481454" h="1481455">
                <a:moveTo>
                  <a:pt x="0" y="246887"/>
                </a:moveTo>
                <a:lnTo>
                  <a:pt x="5014" y="197118"/>
                </a:lnTo>
                <a:lnTo>
                  <a:pt x="19395" y="150768"/>
                </a:lnTo>
                <a:lnTo>
                  <a:pt x="42152" y="108830"/>
                </a:lnTo>
                <a:lnTo>
                  <a:pt x="72294" y="72294"/>
                </a:lnTo>
                <a:lnTo>
                  <a:pt x="108830" y="42152"/>
                </a:lnTo>
                <a:lnTo>
                  <a:pt x="150768" y="19395"/>
                </a:lnTo>
                <a:lnTo>
                  <a:pt x="197118" y="5014"/>
                </a:lnTo>
                <a:lnTo>
                  <a:pt x="246887" y="0"/>
                </a:lnTo>
                <a:lnTo>
                  <a:pt x="1234439" y="0"/>
                </a:lnTo>
                <a:lnTo>
                  <a:pt x="1284209" y="5014"/>
                </a:lnTo>
                <a:lnTo>
                  <a:pt x="1330559" y="19395"/>
                </a:lnTo>
                <a:lnTo>
                  <a:pt x="1372497" y="42152"/>
                </a:lnTo>
                <a:lnTo>
                  <a:pt x="1409033" y="72294"/>
                </a:lnTo>
                <a:lnTo>
                  <a:pt x="1439175" y="108830"/>
                </a:lnTo>
                <a:lnTo>
                  <a:pt x="1461932" y="150768"/>
                </a:lnTo>
                <a:lnTo>
                  <a:pt x="1476313" y="197118"/>
                </a:lnTo>
                <a:lnTo>
                  <a:pt x="1481327" y="246887"/>
                </a:lnTo>
                <a:lnTo>
                  <a:pt x="1481327" y="1234439"/>
                </a:lnTo>
                <a:lnTo>
                  <a:pt x="1476313" y="1284209"/>
                </a:lnTo>
                <a:lnTo>
                  <a:pt x="1461932" y="1330559"/>
                </a:lnTo>
                <a:lnTo>
                  <a:pt x="1439175" y="1372497"/>
                </a:lnTo>
                <a:lnTo>
                  <a:pt x="1409033" y="1409033"/>
                </a:lnTo>
                <a:lnTo>
                  <a:pt x="1372497" y="1439175"/>
                </a:lnTo>
                <a:lnTo>
                  <a:pt x="1330559" y="1461932"/>
                </a:lnTo>
                <a:lnTo>
                  <a:pt x="1284209" y="1476313"/>
                </a:lnTo>
                <a:lnTo>
                  <a:pt x="1234439" y="1481327"/>
                </a:lnTo>
                <a:lnTo>
                  <a:pt x="246887" y="1481327"/>
                </a:lnTo>
                <a:lnTo>
                  <a:pt x="197118" y="1476313"/>
                </a:lnTo>
                <a:lnTo>
                  <a:pt x="150768" y="1461932"/>
                </a:lnTo>
                <a:lnTo>
                  <a:pt x="108830" y="1439175"/>
                </a:lnTo>
                <a:lnTo>
                  <a:pt x="72294" y="1409033"/>
                </a:lnTo>
                <a:lnTo>
                  <a:pt x="42152" y="1372497"/>
                </a:lnTo>
                <a:lnTo>
                  <a:pt x="19395" y="1330559"/>
                </a:lnTo>
                <a:lnTo>
                  <a:pt x="5014" y="1284209"/>
                </a:lnTo>
                <a:lnTo>
                  <a:pt x="0" y="1234439"/>
                </a:lnTo>
                <a:lnTo>
                  <a:pt x="0" y="246887"/>
                </a:lnTo>
                <a:close/>
              </a:path>
            </a:pathLst>
          </a:custGeom>
          <a:ln w="25908">
            <a:solidFill>
              <a:srgbClr val="5D53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 txBox="1"/>
          <p:nvPr/>
        </p:nvSpPr>
        <p:spPr>
          <a:xfrm>
            <a:off x="2979131" y="2990201"/>
            <a:ext cx="862294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635" algn="ctr">
              <a:spcBef>
                <a:spcPts val="95"/>
              </a:spcBef>
            </a:pPr>
            <a:r>
              <a:rPr sz="2800" i="1" spc="-90" dirty="0">
                <a:solidFill>
                  <a:srgbClr val="675E46"/>
                </a:solidFill>
                <a:latin typeface="Arial" pitchFamily="34" charset="0"/>
                <a:cs typeface="Arial" pitchFamily="34" charset="0"/>
              </a:rPr>
              <a:t>ex</a:t>
            </a:r>
            <a:endParaRPr sz="28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sz="2800" spc="-10" dirty="0">
                <a:solidFill>
                  <a:srgbClr val="675E46"/>
                </a:solidFill>
                <a:latin typeface="Arial" pitchFamily="34" charset="0"/>
                <a:cs typeface="Arial" pitchFamily="34" charset="0"/>
              </a:rPr>
              <a:t>(out)</a:t>
            </a:r>
            <a:endParaRPr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3200583" y="4109625"/>
            <a:ext cx="631825" cy="629920"/>
          </a:xfrm>
          <a:custGeom>
            <a:avLst/>
            <a:gdLst/>
            <a:ahLst/>
            <a:cxnLst/>
            <a:rect l="l" t="t" r="r" b="b"/>
            <a:pathLst>
              <a:path w="631825" h="629920">
                <a:moveTo>
                  <a:pt x="631698" y="214630"/>
                </a:moveTo>
                <a:lnTo>
                  <a:pt x="416814" y="214630"/>
                </a:lnTo>
                <a:lnTo>
                  <a:pt x="416814" y="0"/>
                </a:lnTo>
                <a:lnTo>
                  <a:pt x="214884" y="0"/>
                </a:lnTo>
                <a:lnTo>
                  <a:pt x="214884" y="214630"/>
                </a:lnTo>
                <a:lnTo>
                  <a:pt x="0" y="214630"/>
                </a:lnTo>
                <a:lnTo>
                  <a:pt x="0" y="416560"/>
                </a:lnTo>
                <a:lnTo>
                  <a:pt x="214884" y="416560"/>
                </a:lnTo>
                <a:lnTo>
                  <a:pt x="214884" y="629920"/>
                </a:lnTo>
                <a:lnTo>
                  <a:pt x="416814" y="629920"/>
                </a:lnTo>
                <a:lnTo>
                  <a:pt x="416814" y="416560"/>
                </a:lnTo>
                <a:lnTo>
                  <a:pt x="631698" y="416560"/>
                </a:lnTo>
                <a:lnTo>
                  <a:pt x="631698" y="214630"/>
                </a:lnTo>
                <a:close/>
              </a:path>
            </a:pathLst>
          </a:custGeom>
          <a:solidFill>
            <a:srgbClr val="B8B6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7"/>
          <p:cNvSpPr/>
          <p:nvPr/>
        </p:nvSpPr>
        <p:spPr>
          <a:xfrm>
            <a:off x="2979131" y="4739545"/>
            <a:ext cx="1481455" cy="1235736"/>
          </a:xfrm>
          <a:custGeom>
            <a:avLst/>
            <a:gdLst/>
            <a:ahLst/>
            <a:cxnLst/>
            <a:rect l="l" t="t" r="r" b="b"/>
            <a:pathLst>
              <a:path w="1481454" h="1481454">
                <a:moveTo>
                  <a:pt x="0" y="246887"/>
                </a:moveTo>
                <a:lnTo>
                  <a:pt x="5014" y="197118"/>
                </a:lnTo>
                <a:lnTo>
                  <a:pt x="19395" y="150768"/>
                </a:lnTo>
                <a:lnTo>
                  <a:pt x="42152" y="108830"/>
                </a:lnTo>
                <a:lnTo>
                  <a:pt x="72294" y="72294"/>
                </a:lnTo>
                <a:lnTo>
                  <a:pt x="108830" y="42152"/>
                </a:lnTo>
                <a:lnTo>
                  <a:pt x="150768" y="19395"/>
                </a:lnTo>
                <a:lnTo>
                  <a:pt x="197118" y="5014"/>
                </a:lnTo>
                <a:lnTo>
                  <a:pt x="246887" y="0"/>
                </a:lnTo>
                <a:lnTo>
                  <a:pt x="1234439" y="0"/>
                </a:lnTo>
                <a:lnTo>
                  <a:pt x="1284209" y="5014"/>
                </a:lnTo>
                <a:lnTo>
                  <a:pt x="1330559" y="19395"/>
                </a:lnTo>
                <a:lnTo>
                  <a:pt x="1372497" y="42152"/>
                </a:lnTo>
                <a:lnTo>
                  <a:pt x="1409033" y="72294"/>
                </a:lnTo>
                <a:lnTo>
                  <a:pt x="1439175" y="108830"/>
                </a:lnTo>
                <a:lnTo>
                  <a:pt x="1461932" y="150768"/>
                </a:lnTo>
                <a:lnTo>
                  <a:pt x="1476313" y="197118"/>
                </a:lnTo>
                <a:lnTo>
                  <a:pt x="1481327" y="246887"/>
                </a:lnTo>
                <a:lnTo>
                  <a:pt x="1481327" y="1234439"/>
                </a:lnTo>
                <a:lnTo>
                  <a:pt x="1476313" y="1284209"/>
                </a:lnTo>
                <a:lnTo>
                  <a:pt x="1461932" y="1330559"/>
                </a:lnTo>
                <a:lnTo>
                  <a:pt x="1439175" y="1372497"/>
                </a:lnTo>
                <a:lnTo>
                  <a:pt x="1409033" y="1409033"/>
                </a:lnTo>
                <a:lnTo>
                  <a:pt x="1372497" y="1439175"/>
                </a:lnTo>
                <a:lnTo>
                  <a:pt x="1330559" y="1461932"/>
                </a:lnTo>
                <a:lnTo>
                  <a:pt x="1284209" y="1476313"/>
                </a:lnTo>
                <a:lnTo>
                  <a:pt x="1234439" y="1481327"/>
                </a:lnTo>
                <a:lnTo>
                  <a:pt x="246887" y="1481327"/>
                </a:lnTo>
                <a:lnTo>
                  <a:pt x="197118" y="1476313"/>
                </a:lnTo>
                <a:lnTo>
                  <a:pt x="150768" y="1461932"/>
                </a:lnTo>
                <a:lnTo>
                  <a:pt x="108830" y="1439175"/>
                </a:lnTo>
                <a:lnTo>
                  <a:pt x="72294" y="1409033"/>
                </a:lnTo>
                <a:lnTo>
                  <a:pt x="42152" y="1372497"/>
                </a:lnTo>
                <a:lnTo>
                  <a:pt x="19395" y="1330559"/>
                </a:lnTo>
                <a:lnTo>
                  <a:pt x="5014" y="1284209"/>
                </a:lnTo>
                <a:lnTo>
                  <a:pt x="0" y="1234439"/>
                </a:lnTo>
                <a:lnTo>
                  <a:pt x="0" y="246887"/>
                </a:lnTo>
                <a:close/>
              </a:path>
            </a:pathLst>
          </a:custGeom>
          <a:ln w="25908">
            <a:solidFill>
              <a:srgbClr val="5D53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8"/>
          <p:cNvSpPr txBox="1"/>
          <p:nvPr/>
        </p:nvSpPr>
        <p:spPr>
          <a:xfrm>
            <a:off x="3016795" y="4806186"/>
            <a:ext cx="1295800" cy="990015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60"/>
              </a:spcBef>
            </a:pPr>
            <a:r>
              <a:rPr sz="2400" i="1" spc="-15" dirty="0">
                <a:solidFill>
                  <a:srgbClr val="675E46"/>
                </a:solidFill>
                <a:latin typeface="Carlito"/>
                <a:cs typeface="Carlito"/>
              </a:rPr>
              <a:t>stare</a:t>
            </a:r>
            <a:endParaRPr sz="2400" dirty="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  <a:spcBef>
                <a:spcPts val="885"/>
              </a:spcBef>
            </a:pPr>
            <a:r>
              <a:rPr sz="2400" spc="-10" dirty="0">
                <a:solidFill>
                  <a:srgbClr val="675E46"/>
                </a:solidFill>
                <a:latin typeface="Carlito"/>
                <a:cs typeface="Carlito"/>
              </a:rPr>
              <a:t>(to</a:t>
            </a:r>
            <a:r>
              <a:rPr sz="2400" spc="-85" dirty="0">
                <a:solidFill>
                  <a:srgbClr val="675E46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675E46"/>
                </a:solidFill>
                <a:latin typeface="Carlito"/>
                <a:cs typeface="Carlito"/>
              </a:rPr>
              <a:t>stand)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11" name="object 9"/>
          <p:cNvSpPr/>
          <p:nvPr/>
        </p:nvSpPr>
        <p:spPr>
          <a:xfrm>
            <a:off x="4345252" y="4149312"/>
            <a:ext cx="471170" cy="550545"/>
          </a:xfrm>
          <a:custGeom>
            <a:avLst/>
            <a:gdLst/>
            <a:ahLst/>
            <a:cxnLst/>
            <a:rect l="l" t="t" r="r" b="b"/>
            <a:pathLst>
              <a:path w="471170" h="550545">
                <a:moveTo>
                  <a:pt x="235457" y="0"/>
                </a:moveTo>
                <a:lnTo>
                  <a:pt x="235457" y="109981"/>
                </a:lnTo>
                <a:lnTo>
                  <a:pt x="0" y="109981"/>
                </a:lnTo>
                <a:lnTo>
                  <a:pt x="0" y="440181"/>
                </a:lnTo>
                <a:lnTo>
                  <a:pt x="235457" y="440181"/>
                </a:lnTo>
                <a:lnTo>
                  <a:pt x="235457" y="550163"/>
                </a:lnTo>
                <a:lnTo>
                  <a:pt x="470915" y="275081"/>
                </a:lnTo>
                <a:lnTo>
                  <a:pt x="235457" y="0"/>
                </a:lnTo>
                <a:close/>
              </a:path>
            </a:pathLst>
          </a:custGeom>
          <a:solidFill>
            <a:srgbClr val="B8B6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0"/>
          <p:cNvSpPr/>
          <p:nvPr/>
        </p:nvSpPr>
        <p:spPr>
          <a:xfrm>
            <a:off x="5015956" y="3427179"/>
            <a:ext cx="2961640" cy="1678221"/>
          </a:xfrm>
          <a:custGeom>
            <a:avLst/>
            <a:gdLst/>
            <a:ahLst/>
            <a:cxnLst/>
            <a:rect l="l" t="t" r="r" b="b"/>
            <a:pathLst>
              <a:path w="2961640" h="2961640">
                <a:moveTo>
                  <a:pt x="0" y="493522"/>
                </a:moveTo>
                <a:lnTo>
                  <a:pt x="2259" y="445996"/>
                </a:lnTo>
                <a:lnTo>
                  <a:pt x="8899" y="399747"/>
                </a:lnTo>
                <a:lnTo>
                  <a:pt x="19714" y="354983"/>
                </a:lnTo>
                <a:lnTo>
                  <a:pt x="34495" y="311910"/>
                </a:lnTo>
                <a:lnTo>
                  <a:pt x="53037" y="270735"/>
                </a:lnTo>
                <a:lnTo>
                  <a:pt x="75132" y="231665"/>
                </a:lnTo>
                <a:lnTo>
                  <a:pt x="100573" y="194907"/>
                </a:lnTo>
                <a:lnTo>
                  <a:pt x="129154" y="160668"/>
                </a:lnTo>
                <a:lnTo>
                  <a:pt x="160668" y="129154"/>
                </a:lnTo>
                <a:lnTo>
                  <a:pt x="194907" y="100573"/>
                </a:lnTo>
                <a:lnTo>
                  <a:pt x="231665" y="75132"/>
                </a:lnTo>
                <a:lnTo>
                  <a:pt x="270735" y="53037"/>
                </a:lnTo>
                <a:lnTo>
                  <a:pt x="311910" y="34495"/>
                </a:lnTo>
                <a:lnTo>
                  <a:pt x="354983" y="19714"/>
                </a:lnTo>
                <a:lnTo>
                  <a:pt x="399747" y="8899"/>
                </a:lnTo>
                <a:lnTo>
                  <a:pt x="445996" y="2259"/>
                </a:lnTo>
                <a:lnTo>
                  <a:pt x="493522" y="0"/>
                </a:lnTo>
                <a:lnTo>
                  <a:pt x="2467610" y="0"/>
                </a:lnTo>
                <a:lnTo>
                  <a:pt x="2515135" y="2259"/>
                </a:lnTo>
                <a:lnTo>
                  <a:pt x="2561384" y="8899"/>
                </a:lnTo>
                <a:lnTo>
                  <a:pt x="2606148" y="19714"/>
                </a:lnTo>
                <a:lnTo>
                  <a:pt x="2649221" y="34495"/>
                </a:lnTo>
                <a:lnTo>
                  <a:pt x="2690396" y="53037"/>
                </a:lnTo>
                <a:lnTo>
                  <a:pt x="2729466" y="75132"/>
                </a:lnTo>
                <a:lnTo>
                  <a:pt x="2766224" y="100573"/>
                </a:lnTo>
                <a:lnTo>
                  <a:pt x="2800463" y="129154"/>
                </a:lnTo>
                <a:lnTo>
                  <a:pt x="2831977" y="160668"/>
                </a:lnTo>
                <a:lnTo>
                  <a:pt x="2860558" y="194907"/>
                </a:lnTo>
                <a:lnTo>
                  <a:pt x="2885999" y="231665"/>
                </a:lnTo>
                <a:lnTo>
                  <a:pt x="2908094" y="270735"/>
                </a:lnTo>
                <a:lnTo>
                  <a:pt x="2926636" y="311910"/>
                </a:lnTo>
                <a:lnTo>
                  <a:pt x="2941417" y="354983"/>
                </a:lnTo>
                <a:lnTo>
                  <a:pt x="2952232" y="399747"/>
                </a:lnTo>
                <a:lnTo>
                  <a:pt x="2958872" y="445996"/>
                </a:lnTo>
                <a:lnTo>
                  <a:pt x="2961132" y="493522"/>
                </a:lnTo>
                <a:lnTo>
                  <a:pt x="2961132" y="2467610"/>
                </a:lnTo>
                <a:lnTo>
                  <a:pt x="2958872" y="2515135"/>
                </a:lnTo>
                <a:lnTo>
                  <a:pt x="2952232" y="2561384"/>
                </a:lnTo>
                <a:lnTo>
                  <a:pt x="2941417" y="2606148"/>
                </a:lnTo>
                <a:lnTo>
                  <a:pt x="2926636" y="2649221"/>
                </a:lnTo>
                <a:lnTo>
                  <a:pt x="2908094" y="2690396"/>
                </a:lnTo>
                <a:lnTo>
                  <a:pt x="2885999" y="2729466"/>
                </a:lnTo>
                <a:lnTo>
                  <a:pt x="2860558" y="2766224"/>
                </a:lnTo>
                <a:lnTo>
                  <a:pt x="2831977" y="2800463"/>
                </a:lnTo>
                <a:lnTo>
                  <a:pt x="2800463" y="2831977"/>
                </a:lnTo>
                <a:lnTo>
                  <a:pt x="2766224" y="2860558"/>
                </a:lnTo>
                <a:lnTo>
                  <a:pt x="2729466" y="2885999"/>
                </a:lnTo>
                <a:lnTo>
                  <a:pt x="2690396" y="2908094"/>
                </a:lnTo>
                <a:lnTo>
                  <a:pt x="2649221" y="2926636"/>
                </a:lnTo>
                <a:lnTo>
                  <a:pt x="2606148" y="2941417"/>
                </a:lnTo>
                <a:lnTo>
                  <a:pt x="2561384" y="2952232"/>
                </a:lnTo>
                <a:lnTo>
                  <a:pt x="2515135" y="2958872"/>
                </a:lnTo>
                <a:lnTo>
                  <a:pt x="2467610" y="2961132"/>
                </a:lnTo>
                <a:lnTo>
                  <a:pt x="493522" y="2961132"/>
                </a:lnTo>
                <a:lnTo>
                  <a:pt x="445996" y="2958872"/>
                </a:lnTo>
                <a:lnTo>
                  <a:pt x="399747" y="2952232"/>
                </a:lnTo>
                <a:lnTo>
                  <a:pt x="354983" y="2941417"/>
                </a:lnTo>
                <a:lnTo>
                  <a:pt x="311910" y="2926636"/>
                </a:lnTo>
                <a:lnTo>
                  <a:pt x="270735" y="2908094"/>
                </a:lnTo>
                <a:lnTo>
                  <a:pt x="231665" y="2885999"/>
                </a:lnTo>
                <a:lnTo>
                  <a:pt x="194907" y="2860558"/>
                </a:lnTo>
                <a:lnTo>
                  <a:pt x="160668" y="2831977"/>
                </a:lnTo>
                <a:lnTo>
                  <a:pt x="129154" y="2800463"/>
                </a:lnTo>
                <a:lnTo>
                  <a:pt x="100573" y="2766224"/>
                </a:lnTo>
                <a:lnTo>
                  <a:pt x="75132" y="2729466"/>
                </a:lnTo>
                <a:lnTo>
                  <a:pt x="53037" y="2690396"/>
                </a:lnTo>
                <a:lnTo>
                  <a:pt x="34495" y="2649221"/>
                </a:lnTo>
                <a:lnTo>
                  <a:pt x="19714" y="2606148"/>
                </a:lnTo>
                <a:lnTo>
                  <a:pt x="8899" y="2561384"/>
                </a:lnTo>
                <a:lnTo>
                  <a:pt x="2259" y="2515135"/>
                </a:lnTo>
                <a:lnTo>
                  <a:pt x="0" y="2467610"/>
                </a:lnTo>
                <a:lnTo>
                  <a:pt x="0" y="493522"/>
                </a:lnTo>
                <a:close/>
              </a:path>
            </a:pathLst>
          </a:custGeom>
          <a:ln w="25907">
            <a:solidFill>
              <a:srgbClr val="5D53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1"/>
          <p:cNvSpPr txBox="1"/>
          <p:nvPr/>
        </p:nvSpPr>
        <p:spPr>
          <a:xfrm>
            <a:off x="5334000" y="3294234"/>
            <a:ext cx="2552700" cy="1511952"/>
          </a:xfrm>
          <a:prstGeom prst="rect">
            <a:avLst/>
          </a:prstGeom>
        </p:spPr>
        <p:txBody>
          <a:bodyPr vert="horz" wrap="square" lIns="0" tIns="389890" rIns="0" bIns="0" rtlCol="0">
            <a:spAutoFit/>
          </a:bodyPr>
          <a:lstStyle/>
          <a:p>
            <a:pPr marL="85725">
              <a:lnSpc>
                <a:spcPct val="100000"/>
              </a:lnSpc>
              <a:spcBef>
                <a:spcPts val="3070"/>
              </a:spcBef>
            </a:pPr>
            <a:r>
              <a:rPr sz="2800" i="1" spc="-20" dirty="0">
                <a:solidFill>
                  <a:srgbClr val="675E46"/>
                </a:solidFill>
                <a:latin typeface="Arial" pitchFamily="34" charset="0"/>
                <a:cs typeface="Arial" pitchFamily="34" charset="0"/>
              </a:rPr>
              <a:t>Exsistere</a:t>
            </a:r>
            <a:endParaRPr sz="2800" dirty="0">
              <a:latin typeface="Arial" pitchFamily="34" charset="0"/>
              <a:cs typeface="Arial" pitchFamily="34" charset="0"/>
            </a:endParaRPr>
          </a:p>
          <a:p>
            <a:pPr marL="12700">
              <a:lnSpc>
                <a:spcPct val="100000"/>
              </a:lnSpc>
              <a:spcBef>
                <a:spcPts val="2015"/>
              </a:spcBef>
            </a:pPr>
            <a:r>
              <a:rPr sz="2800" spc="-20" dirty="0">
                <a:solidFill>
                  <a:srgbClr val="675E46"/>
                </a:solidFill>
                <a:latin typeface="Arial" pitchFamily="34" charset="0"/>
                <a:cs typeface="Arial" pitchFamily="34" charset="0"/>
              </a:rPr>
              <a:t>(to stand</a:t>
            </a:r>
            <a:r>
              <a:rPr sz="2800" spc="-35" dirty="0">
                <a:solidFill>
                  <a:srgbClr val="675E4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800" spc="-10" dirty="0">
                <a:solidFill>
                  <a:srgbClr val="675E46"/>
                </a:solidFill>
                <a:latin typeface="Arial" pitchFamily="34" charset="0"/>
                <a:cs typeface="Arial" pitchFamily="34" charset="0"/>
              </a:rPr>
              <a:t>out)</a:t>
            </a:r>
            <a:endParaRPr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7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229600" cy="304800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229600" cy="46482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100"/>
              </a:spcBef>
              <a:buNone/>
            </a:pPr>
            <a:endParaRPr lang="en-US" sz="2800" spc="-265" dirty="0" smtClean="0">
              <a:solidFill>
                <a:srgbClr val="675E46"/>
              </a:solidFill>
              <a:latin typeface="Caladea"/>
              <a:cs typeface="Caladea"/>
            </a:endParaRPr>
          </a:p>
          <a:p>
            <a:pPr marL="0" indent="0" algn="ctr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4800" spc="-265" dirty="0" smtClean="0">
                <a:solidFill>
                  <a:srgbClr val="675E46"/>
                </a:solidFill>
                <a:latin typeface="Arial" pitchFamily="34" charset="0"/>
                <a:cs typeface="Arial" pitchFamily="34" charset="0"/>
              </a:rPr>
              <a:t>…To</a:t>
            </a:r>
            <a:r>
              <a:rPr lang="en-US" sz="4800" spc="-254" dirty="0" smtClean="0">
                <a:solidFill>
                  <a:srgbClr val="675E4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spc="-85" dirty="0" smtClean="0">
                <a:solidFill>
                  <a:srgbClr val="675E46"/>
                </a:solidFill>
                <a:latin typeface="Arial" pitchFamily="34" charset="0"/>
                <a:cs typeface="Arial" pitchFamily="34" charset="0"/>
              </a:rPr>
              <a:t>appear</a:t>
            </a:r>
            <a:endParaRPr lang="en-US" sz="48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800" spc="-265" dirty="0" smtClean="0">
                <a:solidFill>
                  <a:srgbClr val="675E46"/>
                </a:solidFill>
                <a:latin typeface="Arial" pitchFamily="34" charset="0"/>
                <a:cs typeface="Arial" pitchFamily="34" charset="0"/>
              </a:rPr>
              <a:t>…To</a:t>
            </a:r>
            <a:r>
              <a:rPr lang="en-US" sz="4800" spc="-229" dirty="0" smtClean="0">
                <a:solidFill>
                  <a:srgbClr val="675E4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spc="-80" dirty="0" smtClean="0">
                <a:solidFill>
                  <a:srgbClr val="675E46"/>
                </a:solidFill>
                <a:latin typeface="Arial" pitchFamily="34" charset="0"/>
                <a:cs typeface="Arial" pitchFamily="34" charset="0"/>
              </a:rPr>
              <a:t>arise</a:t>
            </a:r>
            <a:endParaRPr lang="en-US" sz="48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800" spc="-265" dirty="0" smtClean="0">
                <a:solidFill>
                  <a:srgbClr val="675E46"/>
                </a:solidFill>
                <a:latin typeface="Arial" pitchFamily="34" charset="0"/>
                <a:cs typeface="Arial" pitchFamily="34" charset="0"/>
              </a:rPr>
              <a:t>…To</a:t>
            </a:r>
            <a:r>
              <a:rPr lang="en-US" sz="4800" spc="-300" dirty="0" smtClean="0">
                <a:solidFill>
                  <a:srgbClr val="675E4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spc="-85" dirty="0" smtClean="0">
                <a:solidFill>
                  <a:srgbClr val="675E46"/>
                </a:solidFill>
                <a:latin typeface="Arial" pitchFamily="34" charset="0"/>
                <a:cs typeface="Arial" pitchFamily="34" charset="0"/>
              </a:rPr>
              <a:t>become</a:t>
            </a:r>
            <a:endParaRPr lang="en-US" sz="48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5"/>
              </a:spcBef>
              <a:buNone/>
            </a:pPr>
            <a:r>
              <a:rPr lang="en-US" sz="4800" spc="-265" dirty="0" smtClean="0">
                <a:solidFill>
                  <a:srgbClr val="675E46"/>
                </a:solidFill>
                <a:latin typeface="Arial" pitchFamily="34" charset="0"/>
                <a:cs typeface="Arial" pitchFamily="34" charset="0"/>
              </a:rPr>
              <a:t>…To</a:t>
            </a:r>
            <a:r>
              <a:rPr lang="en-US" sz="4800" spc="-229" dirty="0" smtClean="0">
                <a:solidFill>
                  <a:srgbClr val="675E4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spc="-55" dirty="0" smtClean="0">
                <a:solidFill>
                  <a:srgbClr val="675E46"/>
                </a:solidFill>
                <a:latin typeface="Arial" pitchFamily="34" charset="0"/>
                <a:cs typeface="Arial" pitchFamily="34" charset="0"/>
              </a:rPr>
              <a:t>be</a:t>
            </a:r>
            <a:endParaRPr lang="en-US" sz="48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12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spc="-75" dirty="0">
                <a:latin typeface="Arial" pitchFamily="34" charset="0"/>
                <a:cs typeface="Arial" pitchFamily="34" charset="0"/>
              </a:rPr>
              <a:t>What </a:t>
            </a:r>
            <a:r>
              <a:rPr lang="en-US" sz="4800" spc="-50" dirty="0">
                <a:latin typeface="Arial" pitchFamily="34" charset="0"/>
                <a:cs typeface="Arial" pitchFamily="34" charset="0"/>
              </a:rPr>
              <a:t>is</a:t>
            </a:r>
            <a:r>
              <a:rPr lang="en-US" sz="4800" spc="-38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spc="-90" dirty="0">
                <a:latin typeface="Arial" pitchFamily="34" charset="0"/>
                <a:cs typeface="Arial" pitchFamily="34" charset="0"/>
              </a:rPr>
              <a:t>ESSENCE?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4800" spc="-90" dirty="0" smtClean="0">
                <a:solidFill>
                  <a:srgbClr val="675E46"/>
                </a:solidFill>
                <a:latin typeface="Arial" pitchFamily="34" charset="0"/>
                <a:cs typeface="Arial" pitchFamily="34" charset="0"/>
              </a:rPr>
              <a:t>…</a:t>
            </a:r>
            <a:r>
              <a:rPr lang="en-US" sz="4800" spc="-90" dirty="0">
                <a:solidFill>
                  <a:srgbClr val="675E46"/>
                </a:solidFill>
                <a:latin typeface="Arial" pitchFamily="34" charset="0"/>
                <a:cs typeface="Arial" pitchFamily="34" charset="0"/>
              </a:rPr>
              <a:t>Meaning</a:t>
            </a:r>
            <a:endParaRPr lang="en-US" sz="48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800" spc="-90" dirty="0">
                <a:solidFill>
                  <a:srgbClr val="675E46"/>
                </a:solidFill>
                <a:latin typeface="Arial" pitchFamily="34" charset="0"/>
                <a:cs typeface="Arial" pitchFamily="34" charset="0"/>
              </a:rPr>
              <a:t>…Purpose</a:t>
            </a:r>
            <a:endParaRPr lang="en-US" sz="48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800" spc="-80" dirty="0">
                <a:solidFill>
                  <a:srgbClr val="675E46"/>
                </a:solidFill>
                <a:latin typeface="Arial" pitchFamily="34" charset="0"/>
                <a:cs typeface="Arial" pitchFamily="34" charset="0"/>
              </a:rPr>
              <a:t>…What </a:t>
            </a:r>
            <a:r>
              <a:rPr lang="en-US" sz="4800" spc="-50" dirty="0">
                <a:solidFill>
                  <a:srgbClr val="675E46"/>
                </a:solidFill>
                <a:latin typeface="Arial" pitchFamily="34" charset="0"/>
                <a:cs typeface="Arial" pitchFamily="34" charset="0"/>
              </a:rPr>
              <a:t>it</a:t>
            </a:r>
            <a:r>
              <a:rPr lang="en-US" sz="4800" spc="-409" dirty="0">
                <a:solidFill>
                  <a:srgbClr val="675E4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spc="-50" dirty="0">
                <a:solidFill>
                  <a:srgbClr val="675E46"/>
                </a:solidFill>
                <a:latin typeface="Arial" pitchFamily="34" charset="0"/>
                <a:cs typeface="Arial" pitchFamily="34" charset="0"/>
              </a:rPr>
              <a:t>is</a:t>
            </a:r>
            <a:endParaRPr lang="en-US" sz="48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5"/>
              </a:spcBef>
              <a:buNone/>
            </a:pPr>
            <a:r>
              <a:rPr lang="en-US" sz="4800" spc="-105" dirty="0">
                <a:solidFill>
                  <a:srgbClr val="675E46"/>
                </a:solidFill>
                <a:latin typeface="Arial" pitchFamily="34" charset="0"/>
                <a:cs typeface="Arial" pitchFamily="34" charset="0"/>
              </a:rPr>
              <a:t>…</a:t>
            </a:r>
            <a:r>
              <a:rPr lang="en-US" sz="4800" spc="-105" dirty="0" smtClean="0">
                <a:solidFill>
                  <a:srgbClr val="675E46"/>
                </a:solidFill>
                <a:latin typeface="Arial" pitchFamily="34" charset="0"/>
                <a:cs typeface="Arial" pitchFamily="34" charset="0"/>
              </a:rPr>
              <a:t>Nature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5DDA4-EBA4-4D7B-8C2D-1F77017CCB4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14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4661</TotalTime>
  <Words>974</Words>
  <Application>Microsoft Office PowerPoint</Application>
  <PresentationFormat>On-screen Show (4:3)</PresentationFormat>
  <Paragraphs>153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Caladea</vt:lpstr>
      <vt:lpstr>Calibri</vt:lpstr>
      <vt:lpstr>Carlito</vt:lpstr>
      <vt:lpstr>Constantia</vt:lpstr>
      <vt:lpstr>Times New Roman</vt:lpstr>
      <vt:lpstr>Wingdings</vt:lpstr>
      <vt:lpstr>Wingdings 2</vt:lpstr>
      <vt:lpstr>Flow</vt:lpstr>
      <vt:lpstr>EXISTENTIALISM Philosophy of Education</vt:lpstr>
      <vt:lpstr>Soren Kierkegaard (1813-1855)</vt:lpstr>
      <vt:lpstr>CONT…</vt:lpstr>
      <vt:lpstr>Jean-Paul Sartre (1905-1980)</vt:lpstr>
      <vt:lpstr>CONT…</vt:lpstr>
      <vt:lpstr>PowerPoint Presentation</vt:lpstr>
      <vt:lpstr>What is  EXISTENCE?</vt:lpstr>
      <vt:lpstr>PowerPoint Presentation</vt:lpstr>
      <vt:lpstr>What is ESSENCE?</vt:lpstr>
      <vt:lpstr>Meaning</vt:lpstr>
      <vt:lpstr>What is Existentialism?</vt:lpstr>
      <vt:lpstr>CONT…</vt:lpstr>
      <vt:lpstr>Underlying Assumptions of Existentialism</vt:lpstr>
      <vt:lpstr>CONT…</vt:lpstr>
      <vt:lpstr>Existential Philosophy of Education</vt:lpstr>
      <vt:lpstr>Aims of Education</vt:lpstr>
      <vt:lpstr>Curriculum</vt:lpstr>
      <vt:lpstr>Methods of Teaching</vt:lpstr>
      <vt:lpstr>Role of Teachers</vt:lpstr>
      <vt:lpstr>Role of Teachers</vt:lpstr>
      <vt:lpstr>Role of Learners</vt:lpstr>
      <vt:lpstr>Discipline</vt:lpstr>
      <vt:lpstr>Educational Implications of Existentialism</vt:lpstr>
      <vt:lpstr>CONT…</vt:lpstr>
      <vt:lpstr>Contribution of Existentialism</vt:lpstr>
      <vt:lpstr>Summary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Malik</dc:creator>
  <cp:lastModifiedBy>DR RIFFAT</cp:lastModifiedBy>
  <cp:revision>56</cp:revision>
  <dcterms:created xsi:type="dcterms:W3CDTF">2021-04-20T06:10:36Z</dcterms:created>
  <dcterms:modified xsi:type="dcterms:W3CDTF">2021-06-15T07:39:13Z</dcterms:modified>
</cp:coreProperties>
</file>