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318" r:id="rId2"/>
    <p:sldId id="319" r:id="rId3"/>
    <p:sldId id="350" r:id="rId4"/>
    <p:sldId id="351" r:id="rId5"/>
    <p:sldId id="320" r:id="rId6"/>
    <p:sldId id="32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5374" autoAdjust="0"/>
  </p:normalViewPr>
  <p:slideViewPr>
    <p:cSldViewPr>
      <p:cViewPr>
        <p:scale>
          <a:sx n="66" d="100"/>
          <a:sy n="66" d="100"/>
        </p:scale>
        <p:origin x="-142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5D398A-054F-4B73-9FDA-0B48F8FA1861}" type="datetimeFigureOut">
              <a:rPr lang="en-US" smtClean="0"/>
              <a:t>5/3/2020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BF6EA0-EC5E-43C8-B8ED-1F45D81114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0BF6EA0-EC5E-43C8-B8ED-1F45D81114F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5D398A-054F-4B73-9FDA-0B48F8FA1861}" type="datetimeFigureOut">
              <a:rPr lang="en-US" smtClean="0"/>
              <a:t>5/3/2020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95D398A-054F-4B73-9FDA-0B48F8FA1861}" type="datetimeFigureOut">
              <a:rPr lang="en-US" smtClean="0"/>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BF6EA0-EC5E-43C8-B8ED-1F45D81114F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5D398A-054F-4B73-9FDA-0B48F8FA1861}" type="datetimeFigureOut">
              <a:rPr lang="en-US" smtClean="0"/>
              <a:t>5/3/2020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BF6EA0-EC5E-43C8-B8ED-1F45D81114F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5D398A-054F-4B73-9FDA-0B48F8FA1861}" type="datetimeFigureOut">
              <a:rPr lang="en-US" smtClean="0"/>
              <a:t>5/3/2020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BF6EA0-EC5E-43C8-B8ED-1F45D81114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Qur'an"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en.wikipedia.org/wiki/Maryam_(sur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TIF NOOR\Desktop\IMG_20200408_00001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14400" y="685800"/>
            <a:ext cx="7543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4" y="350837"/>
            <a:ext cx="8059057" cy="1858962"/>
          </a:xfrm>
        </p:spPr>
        <p:txBody>
          <a:bodyPr>
            <a:noAutofit/>
          </a:bodyPr>
          <a:lstStyle/>
          <a:p>
            <a:r>
              <a:rPr lang="en-US" sz="2800" dirty="0" smtClean="0">
                <a:solidFill>
                  <a:schemeClr val="tx1">
                    <a:lumMod val="95000"/>
                    <a:lumOff val="5000"/>
                  </a:schemeClr>
                </a:solidFill>
                <a:latin typeface="Times New Roman" pitchFamily="18" charset="0"/>
                <a:cs typeface="Times New Roman" pitchFamily="18" charset="0"/>
              </a:rPr>
              <a:t>Kufic or Kufic: </a:t>
            </a:r>
            <a:r>
              <a:rPr lang="en-US" sz="2800" b="0" dirty="0" smtClean="0">
                <a:solidFill>
                  <a:schemeClr val="tx1">
                    <a:lumMod val="95000"/>
                    <a:lumOff val="5000"/>
                  </a:schemeClr>
                </a:solidFill>
                <a:latin typeface="Times New Roman" pitchFamily="18" charset="0"/>
                <a:cs typeface="Times New Roman" pitchFamily="18" charset="0"/>
              </a:rPr>
              <a:t>Kufic is one of the earliest styles to be  used to record the word of God in the Qur’an. One of the early Kufic inscriptions can be seen inside the Dome of the Rock in Jerusalem. </a:t>
            </a:r>
            <a:br>
              <a:rPr lang="en-US" sz="2800" b="0" dirty="0" smtClean="0">
                <a:solidFill>
                  <a:schemeClr val="tx1">
                    <a:lumMod val="95000"/>
                    <a:lumOff val="5000"/>
                  </a:schemeClr>
                </a:solidFill>
                <a:latin typeface="Times New Roman" pitchFamily="18" charset="0"/>
                <a:cs typeface="Times New Roman" pitchFamily="18" charset="0"/>
              </a:rPr>
            </a:br>
            <a:endParaRPr lang="en-US" sz="2800" b="0" dirty="0">
              <a:solidFill>
                <a:schemeClr val="tx1">
                  <a:lumMod val="95000"/>
                  <a:lumOff val="5000"/>
                </a:schemeClr>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799"/>
            <a:ext cx="36576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2209799"/>
            <a:ext cx="3581400"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648200"/>
            <a:ext cx="409388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98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16522"/>
            <a:ext cx="4089243" cy="47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05829" y="5344180"/>
            <a:ext cx="4114800" cy="523220"/>
          </a:xfrm>
          <a:prstGeom prst="rect">
            <a:avLst/>
          </a:prstGeom>
        </p:spPr>
        <p:txBody>
          <a:bodyPr wrap="square">
            <a:spAutoFit/>
          </a:bodyPr>
          <a:lstStyle/>
          <a:p>
            <a:r>
              <a:rPr lang="en-US" sz="1400" b="1" dirty="0" smtClean="0">
                <a:latin typeface="Times New Roman" pitchFamily="18" charset="0"/>
                <a:cs typeface="Times New Roman" pitchFamily="18" charset="0"/>
              </a:rPr>
              <a:t>Kufic script, 8th or 9th century (Surah 48: 27–28) </a:t>
            </a:r>
            <a:r>
              <a:rPr lang="en-US" sz="1400" b="1" dirty="0" smtClean="0">
                <a:latin typeface="Times New Roman" pitchFamily="18" charset="0"/>
                <a:cs typeface="Times New Roman" pitchFamily="18" charset="0"/>
                <a:hlinkClick r:id="rId3" tooltip="Qur'an"/>
              </a:rPr>
              <a:t>Qur'an</a:t>
            </a:r>
            <a:r>
              <a:rPr lang="en-US" sz="1400" b="1" dirty="0" smtClean="0">
                <a:latin typeface="Times New Roman" pitchFamily="18" charset="0"/>
                <a:cs typeface="Times New Roman" pitchFamily="18" charset="0"/>
              </a:rPr>
              <a:t>.</a:t>
            </a:r>
            <a:endParaRPr lang="en-US" sz="14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6522"/>
            <a:ext cx="4419600" cy="47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5344180"/>
            <a:ext cx="4572000" cy="523220"/>
          </a:xfrm>
          <a:prstGeom prst="rect">
            <a:avLst/>
          </a:prstGeom>
        </p:spPr>
        <p:txBody>
          <a:bodyPr>
            <a:spAutoFit/>
          </a:bodyPr>
          <a:lstStyle/>
          <a:p>
            <a:r>
              <a:rPr lang="en-US" sz="1400" b="1" dirty="0">
                <a:latin typeface="Times New Roman" pitchFamily="18" charset="0"/>
                <a:cs typeface="Times New Roman" pitchFamily="18" charset="0"/>
              </a:rPr>
              <a:t>The "Blue Qur'an" manuscript, Abbasid, Baghdad or North Africa, 8-9th centuries</a:t>
            </a:r>
          </a:p>
        </p:txBody>
      </p:sp>
    </p:spTree>
    <p:extLst>
      <p:ext uri="{BB962C8B-B14F-4D97-AF65-F5344CB8AC3E}">
        <p14:creationId xmlns:p14="http://schemas.microsoft.com/office/powerpoint/2010/main" val="368216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40183" y="171450"/>
            <a:ext cx="367521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1600" y="5195500"/>
            <a:ext cx="4572000" cy="276999"/>
          </a:xfrm>
          <a:prstGeom prst="rect">
            <a:avLst/>
          </a:prstGeom>
        </p:spPr>
        <p:txBody>
          <a:bodyPr>
            <a:spAutoFit/>
          </a:bodyPr>
          <a:lstStyle/>
          <a:p>
            <a:r>
              <a:rPr lang="en-US" sz="1200" b="1" dirty="0" err="1">
                <a:latin typeface="Times New Roman" pitchFamily="18" charset="0"/>
                <a:cs typeface="Times New Roman" pitchFamily="18" charset="0"/>
              </a:rPr>
              <a:t>Hafsids</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Bougie</a:t>
            </a:r>
            <a:r>
              <a:rPr lang="en-US" sz="1200" b="1" dirty="0">
                <a:latin typeface="Times New Roman" pitchFamily="18" charset="0"/>
                <a:cs typeface="Times New Roman" pitchFamily="18" charset="0"/>
              </a:rPr>
              <a:t> Algeria 1249 1276 ornamental Kufic</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71" y="228600"/>
            <a:ext cx="48006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1171" y="5010834"/>
            <a:ext cx="4572000" cy="523220"/>
          </a:xfrm>
          <a:prstGeom prst="rect">
            <a:avLst/>
          </a:prstGeom>
        </p:spPr>
        <p:txBody>
          <a:bodyPr>
            <a:spAutoFit/>
          </a:bodyPr>
          <a:lstStyle/>
          <a:p>
            <a:r>
              <a:rPr lang="en-US" sz="1400" b="1" dirty="0">
                <a:latin typeface="Times New Roman" pitchFamily="18" charset="0"/>
                <a:cs typeface="Times New Roman" pitchFamily="18" charset="0"/>
              </a:rPr>
              <a:t>Manuscript of the </a:t>
            </a:r>
            <a:r>
              <a:rPr lang="en-US" sz="1400" b="1" dirty="0" err="1">
                <a:latin typeface="Times New Roman" pitchFamily="18" charset="0"/>
                <a:cs typeface="Times New Roman" pitchFamily="18" charset="0"/>
                <a:hlinkClick r:id="rId4" tooltip="Maryam (sura)"/>
              </a:rPr>
              <a:t>Surat</a:t>
            </a:r>
            <a:r>
              <a:rPr lang="en-US" sz="1400" b="1" dirty="0">
                <a:latin typeface="Times New Roman" pitchFamily="18" charset="0"/>
                <a:cs typeface="Times New Roman" pitchFamily="18" charset="0"/>
                <a:hlinkClick r:id="rId4" tooltip="Maryam (sura)"/>
              </a:rPr>
              <a:t> Maryam</a:t>
            </a:r>
            <a:r>
              <a:rPr lang="en-US" sz="1400" b="1" dirty="0">
                <a:latin typeface="Times New Roman" pitchFamily="18" charset="0"/>
                <a:cs typeface="Times New Roman" pitchFamily="18" charset="0"/>
              </a:rPr>
              <a:t> of the Qur'an; Kufic script on gazelle skin, 9th century. (Surah 19: 83–86)</a:t>
            </a:r>
          </a:p>
        </p:txBody>
      </p:sp>
    </p:spTree>
    <p:extLst>
      <p:ext uri="{BB962C8B-B14F-4D97-AF65-F5344CB8AC3E}">
        <p14:creationId xmlns:p14="http://schemas.microsoft.com/office/powerpoint/2010/main" val="296337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VARIATIONS OF KUFIC STYLE</a:t>
            </a:r>
            <a:br>
              <a:rPr lang="en-US" dirty="0" smtClean="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838200"/>
            <a:ext cx="7543800" cy="5257800"/>
          </a:xfrm>
        </p:spPr>
      </p:pic>
    </p:spTree>
    <p:extLst>
      <p:ext uri="{BB962C8B-B14F-4D97-AF65-F5344CB8AC3E}">
        <p14:creationId xmlns:p14="http://schemas.microsoft.com/office/powerpoint/2010/main" val="370488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0202" y="228600"/>
            <a:ext cx="4974198" cy="6324600"/>
          </a:xfrm>
        </p:spPr>
      </p:pic>
      <p:sp>
        <p:nvSpPr>
          <p:cNvPr id="8" name="Rectangle 7"/>
          <p:cNvSpPr/>
          <p:nvPr/>
        </p:nvSpPr>
        <p:spPr>
          <a:xfrm>
            <a:off x="762000" y="838200"/>
            <a:ext cx="2438400" cy="3139321"/>
          </a:xfrm>
          <a:prstGeom prst="rect">
            <a:avLst/>
          </a:prstGeom>
        </p:spPr>
        <p:txBody>
          <a:bodyPr wrap="square">
            <a:spAutoFit/>
          </a:bodyPr>
          <a:lstStyle/>
          <a:p>
            <a:pPr marL="285750" indent="-285750">
              <a:buFont typeface="Arial" pitchFamily="34" charset="0"/>
              <a:buChar char="•"/>
            </a:pPr>
            <a:r>
              <a:rPr lang="en-US" b="1" dirty="0">
                <a:latin typeface="Times New Roman" pitchFamily="18" charset="0"/>
                <a:cs typeface="Times New Roman" pitchFamily="18" charset="0"/>
              </a:rPr>
              <a:t>Early K</a:t>
            </a:r>
            <a:r>
              <a:rPr lang="en-US" b="1" dirty="0" smtClean="0">
                <a:latin typeface="Times New Roman" pitchFamily="18" charset="0"/>
                <a:cs typeface="Times New Roman" pitchFamily="18" charset="0"/>
              </a:rPr>
              <a:t>ufic</a:t>
            </a:r>
          </a:p>
          <a:p>
            <a:pPr marL="285750" indent="-285750">
              <a:buFont typeface="Arial" pitchFamily="34" charset="0"/>
              <a:buChar char="•"/>
            </a:pPr>
            <a:endParaRPr lang="en-US" b="1" dirty="0">
              <a:latin typeface="Times New Roman" pitchFamily="18" charset="0"/>
              <a:cs typeface="Times New Roman" pitchFamily="18" charset="0"/>
            </a:endParaRPr>
          </a:p>
          <a:p>
            <a:pPr marL="285750" indent="-285750">
              <a:buFont typeface="Arial" pitchFamily="34" charset="0"/>
              <a:buChar char="•"/>
            </a:pPr>
            <a:r>
              <a:rPr lang="en-US" b="1" dirty="0" err="1" smtClean="0">
                <a:latin typeface="Times New Roman" pitchFamily="18" charset="0"/>
                <a:cs typeface="Times New Roman" pitchFamily="18" charset="0"/>
              </a:rPr>
              <a:t>Easten</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K</a:t>
            </a:r>
            <a:r>
              <a:rPr lang="en-US" b="1" dirty="0" smtClean="0">
                <a:latin typeface="Times New Roman" pitchFamily="18" charset="0"/>
                <a:cs typeface="Times New Roman" pitchFamily="18" charset="0"/>
              </a:rPr>
              <a:t>ufic</a:t>
            </a:r>
          </a:p>
          <a:p>
            <a:pPr marL="285750" indent="-285750">
              <a:buFont typeface="Arial" pitchFamily="34" charset="0"/>
              <a:buChar char="•"/>
            </a:pPr>
            <a:endParaRPr lang="en-US" b="1" dirty="0">
              <a:latin typeface="Times New Roman" pitchFamily="18" charset="0"/>
              <a:cs typeface="Times New Roman" pitchFamily="18" charset="0"/>
            </a:endParaRPr>
          </a:p>
          <a:p>
            <a:pPr marL="285750" indent="-285750">
              <a:buFont typeface="Arial" pitchFamily="34" charset="0"/>
              <a:buChar char="•"/>
            </a:pPr>
            <a:r>
              <a:rPr lang="en-US" b="1" dirty="0" smtClean="0">
                <a:latin typeface="Times New Roman" pitchFamily="18" charset="0"/>
                <a:cs typeface="Times New Roman" pitchFamily="18" charset="0"/>
              </a:rPr>
              <a:t>Foliate Kufic</a:t>
            </a:r>
          </a:p>
          <a:p>
            <a:pPr marL="285750" indent="-285750">
              <a:buFont typeface="Arial" pitchFamily="34" charset="0"/>
              <a:buChar char="•"/>
            </a:pPr>
            <a:endParaRPr lang="en-US" b="1" dirty="0">
              <a:latin typeface="Times New Roman" pitchFamily="18" charset="0"/>
              <a:cs typeface="Times New Roman" pitchFamily="18" charset="0"/>
            </a:endParaRPr>
          </a:p>
          <a:p>
            <a:pPr marL="285750" indent="-285750">
              <a:buFont typeface="Arial" pitchFamily="34" charset="0"/>
              <a:buChar char="•"/>
            </a:pPr>
            <a:r>
              <a:rPr lang="en-US" b="1" dirty="0" smtClean="0">
                <a:latin typeface="Times New Roman" pitchFamily="18" charset="0"/>
                <a:cs typeface="Times New Roman" pitchFamily="18" charset="0"/>
              </a:rPr>
              <a:t>Knotted Kufic</a:t>
            </a:r>
          </a:p>
          <a:p>
            <a:pPr marL="285750" indent="-285750">
              <a:buFont typeface="Arial" pitchFamily="34" charset="0"/>
              <a:buChar char="•"/>
            </a:pPr>
            <a:endParaRPr lang="en-US" b="1" dirty="0">
              <a:latin typeface="Times New Roman" pitchFamily="18" charset="0"/>
              <a:cs typeface="Times New Roman" pitchFamily="18" charset="0"/>
            </a:endParaRPr>
          </a:p>
          <a:p>
            <a:pPr marL="285750" indent="-285750">
              <a:buFont typeface="Arial" pitchFamily="34" charset="0"/>
              <a:buChar char="•"/>
            </a:pPr>
            <a:r>
              <a:rPr lang="en-US" b="1" dirty="0" smtClean="0">
                <a:latin typeface="Times New Roman" pitchFamily="18" charset="0"/>
                <a:cs typeface="Times New Roman" pitchFamily="18" charset="0"/>
              </a:rPr>
              <a:t>Square Kufic</a:t>
            </a:r>
          </a:p>
          <a:p>
            <a:pPr marL="285750" indent="-285750">
              <a:buFont typeface="Arial" pitchFamily="34" charset="0"/>
              <a:buChar char="•"/>
            </a:pPr>
            <a:endParaRPr lang="en-US" b="1" dirty="0">
              <a:latin typeface="Times New Roman" pitchFamily="18" charset="0"/>
              <a:cs typeface="Times New Roman" pitchFamily="18" charset="0"/>
            </a:endParaRPr>
          </a:p>
          <a:p>
            <a:pPr marL="285750" indent="-285750">
              <a:buFont typeface="Arial" pitchFamily="34" charset="0"/>
              <a:buChar char="•"/>
            </a:pPr>
            <a:r>
              <a:rPr lang="en-US" b="1" dirty="0" smtClean="0">
                <a:latin typeface="Times New Roman" pitchFamily="18" charset="0"/>
                <a:cs typeface="Times New Roman" pitchFamily="18" charset="0"/>
              </a:rPr>
              <a:t>Ornamented Kufic</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909257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1675</TotalTime>
  <Words>97</Words>
  <Application>Microsoft Office PowerPoint</Application>
  <PresentationFormat>On-screen Show (4:3)</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PowerPoint Presentation</vt:lpstr>
      <vt:lpstr>Kufic or Kufic: Kufic is one of the earliest styles to be  used to record the word of God in the Qur’an. One of the early Kufic inscriptions can be seen inside the Dome of the Rock in Jerusalem.  </vt:lpstr>
      <vt:lpstr>PowerPoint Presentation</vt:lpstr>
      <vt:lpstr>PowerPoint Presentation</vt:lpstr>
      <vt:lpstr>VARIATIONS OF KUFIC STYLE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ANEELA NOOR CLASS:                                     BS FINE ARTS ROLL NO:                                BFAF15M012 SMESTER:                                                8th  SUBJECT:                            ART PRESENTATION             UO</dc:title>
  <dc:creator>Windows User</dc:creator>
  <cp:lastModifiedBy>Windows User</cp:lastModifiedBy>
  <cp:revision>233</cp:revision>
  <dcterms:created xsi:type="dcterms:W3CDTF">2019-03-24T16:55:44Z</dcterms:created>
  <dcterms:modified xsi:type="dcterms:W3CDTF">2020-05-03T11:29:10Z</dcterms:modified>
</cp:coreProperties>
</file>