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Tablets</a:t>
            </a:r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Tincture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46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Not More than 10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1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Chrysanthemum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11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 </a:t>
            </a:r>
            <a:r>
              <a:rPr lang="en-US" i="1" dirty="0" smtClean="0"/>
              <a:t>Chrysanthemum </a:t>
            </a:r>
            <a:r>
              <a:rPr lang="en-US" i="1" dirty="0" err="1" smtClean="0"/>
              <a:t>morifolium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Compositae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45" y="2480793"/>
            <a:ext cx="7646530" cy="362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93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Native to China</a:t>
            </a:r>
          </a:p>
          <a:p>
            <a:endParaRPr lang="en-US" dirty="0" smtClean="0"/>
          </a:p>
          <a:p>
            <a:r>
              <a:rPr lang="en-US" dirty="0" smtClean="0"/>
              <a:t>Now cultivated 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1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Alkaloids</a:t>
            </a:r>
          </a:p>
          <a:p>
            <a:r>
              <a:rPr lang="en-US" dirty="0" smtClean="0"/>
              <a:t>Volatile oil</a:t>
            </a:r>
          </a:p>
          <a:p>
            <a:r>
              <a:rPr lang="en-US" dirty="0" err="1" smtClean="0"/>
              <a:t>Sesquiterpene</a:t>
            </a:r>
            <a:r>
              <a:rPr lang="en-US" dirty="0" smtClean="0"/>
              <a:t> lactones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err="1" smtClean="0"/>
              <a:t>Betaine</a:t>
            </a:r>
            <a:r>
              <a:rPr lang="en-US" dirty="0" smtClean="0"/>
              <a:t> &amp; choline</a:t>
            </a:r>
          </a:p>
          <a:p>
            <a:r>
              <a:rPr lang="en-US" dirty="0" smtClean="0"/>
              <a:t>Vitamin B</a:t>
            </a:r>
            <a:r>
              <a:rPr lang="en-US" sz="2000" baseline="-25000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57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sweating</a:t>
            </a:r>
          </a:p>
          <a:p>
            <a:r>
              <a:rPr lang="en-US" dirty="0" smtClean="0"/>
              <a:t>Antiseptic</a:t>
            </a:r>
          </a:p>
          <a:p>
            <a:r>
              <a:rPr lang="en-US" dirty="0" smtClean="0"/>
              <a:t>Lower B.P</a:t>
            </a:r>
          </a:p>
          <a:p>
            <a:r>
              <a:rPr lang="en-US" dirty="0" smtClean="0"/>
              <a:t>Cooling</a:t>
            </a:r>
          </a:p>
          <a:p>
            <a:r>
              <a:rPr lang="en-US" dirty="0" smtClean="0"/>
              <a:t>Fever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0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Proved in 1970 in China and Japan to lower B.P, relives headaches, dizziness, insomnia. Treatment of angina and antibiotic effect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3395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Beverage</a:t>
            </a:r>
          </a:p>
          <a:p>
            <a:r>
              <a:rPr lang="en-US" dirty="0" smtClean="0"/>
              <a:t>Eye problem</a:t>
            </a:r>
          </a:p>
          <a:p>
            <a:r>
              <a:rPr lang="en-US" dirty="0" smtClean="0"/>
              <a:t>Cooling and antiseptic</a:t>
            </a:r>
          </a:p>
          <a:p>
            <a:r>
              <a:rPr lang="en-US" dirty="0" smtClean="0"/>
              <a:t>Skin complaints (pimples, acne, boils)</a:t>
            </a:r>
          </a:p>
          <a:p>
            <a:r>
              <a:rPr lang="en-US" dirty="0" smtClean="0"/>
              <a:t>Blood Pressure</a:t>
            </a:r>
          </a:p>
          <a:p>
            <a:r>
              <a:rPr lang="en-US" dirty="0" smtClean="0"/>
              <a:t>Convulsions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49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Leaf Powder</a:t>
            </a:r>
          </a:p>
          <a:p>
            <a:r>
              <a:rPr lang="en-US" dirty="0" smtClean="0"/>
              <a:t>Poultice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Senna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6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Cassia </a:t>
            </a:r>
            <a:r>
              <a:rPr lang="en-US" i="1" dirty="0" err="1" smtClean="0"/>
              <a:t>senna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Leguminosae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46" y="2510038"/>
            <a:ext cx="7511250" cy="35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83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and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tropical Africa</a:t>
            </a:r>
          </a:p>
          <a:p>
            <a:endParaRPr lang="en-US" dirty="0" smtClean="0"/>
          </a:p>
          <a:p>
            <a:r>
              <a:rPr lang="en-US" dirty="0" smtClean="0"/>
              <a:t>Now cultivated throughout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8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Anthraquinone</a:t>
            </a:r>
            <a:r>
              <a:rPr lang="en-US" dirty="0" smtClean="0"/>
              <a:t> glycosides</a:t>
            </a:r>
          </a:p>
          <a:p>
            <a:r>
              <a:rPr lang="en-US" dirty="0" smtClean="0"/>
              <a:t>Naphthalene glycosides</a:t>
            </a:r>
          </a:p>
          <a:p>
            <a:r>
              <a:rPr lang="en-US" dirty="0" smtClean="0"/>
              <a:t>Mucilage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Volatile 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4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Stimulant</a:t>
            </a:r>
          </a:p>
          <a:p>
            <a:r>
              <a:rPr lang="en-US" dirty="0" smtClean="0"/>
              <a:t>Laxative</a:t>
            </a:r>
          </a:p>
          <a:p>
            <a:r>
              <a:rPr lang="en-US" dirty="0" smtClean="0"/>
              <a:t>cathartic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9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Sennosides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Extensive research for 50 Years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Bowel movement after 10 hours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65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Constipation</a:t>
            </a:r>
          </a:p>
          <a:p>
            <a:endParaRPr lang="en-US" dirty="0"/>
          </a:p>
          <a:p>
            <a:r>
              <a:rPr lang="en-US" dirty="0" smtClean="0"/>
              <a:t>Cathartic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5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Leaves – Stronger than pods (Fresh and Dried)</a:t>
            </a:r>
          </a:p>
          <a:p>
            <a:endParaRPr lang="en-US" dirty="0"/>
          </a:p>
          <a:p>
            <a:r>
              <a:rPr lang="en-US" dirty="0" smtClean="0"/>
              <a:t>Pods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06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159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HORT 308</vt:lpstr>
      <vt:lpstr>Senna</vt:lpstr>
      <vt:lpstr>B.N Cassia senna Family:  Leguminosae</vt:lpstr>
      <vt:lpstr>Habitat and Cultivation</vt:lpstr>
      <vt:lpstr>Key Constituents</vt:lpstr>
      <vt:lpstr>Key Actions</vt:lpstr>
      <vt:lpstr>Research</vt:lpstr>
      <vt:lpstr>Traditional and Current Uses</vt:lpstr>
      <vt:lpstr>Parts Used</vt:lpstr>
      <vt:lpstr>Key Preparations</vt:lpstr>
      <vt:lpstr>Caution</vt:lpstr>
      <vt:lpstr>Chrysanthemum</vt:lpstr>
      <vt:lpstr>B.N  Chrysanthemum morifolium Family: Compositae</vt:lpstr>
      <vt:lpstr>Habitat &amp; Cultivation</vt:lpstr>
      <vt:lpstr>Key Constituents</vt:lpstr>
      <vt:lpstr>Key Actions</vt:lpstr>
      <vt:lpstr>Research</vt:lpstr>
      <vt:lpstr>Traditional &amp; Current Uses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5</cp:revision>
  <dcterms:created xsi:type="dcterms:W3CDTF">2020-04-16T15:20:31Z</dcterms:created>
  <dcterms:modified xsi:type="dcterms:W3CDTF">2020-04-16T15:50:40Z</dcterms:modified>
</cp:coreProperties>
</file>