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3DAF07-31CB-4DDA-AFE5-D960C5F460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HORT 308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551545A-29D7-4E43-BCDB-E3CAAE0A6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MEDICINAL AND AROMATIC PLANTS</a:t>
            </a:r>
          </a:p>
        </p:txBody>
      </p:sp>
    </p:spTree>
    <p:extLst>
      <p:ext uri="{BB962C8B-B14F-4D97-AF65-F5344CB8AC3E}">
        <p14:creationId xmlns:p14="http://schemas.microsoft.com/office/powerpoint/2010/main" val="25121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Tablets</a:t>
            </a:r>
          </a:p>
          <a:p>
            <a:r>
              <a:rPr lang="en-US" dirty="0" smtClean="0"/>
              <a:t>Decoction</a:t>
            </a:r>
          </a:p>
          <a:p>
            <a:r>
              <a:rPr lang="en-US" dirty="0" smtClean="0"/>
              <a:t>Infusion</a:t>
            </a:r>
          </a:p>
          <a:p>
            <a:r>
              <a:rPr lang="en-US" dirty="0" smtClean="0"/>
              <a:t>Tincture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846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Not More than 10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515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Chrysanthemum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11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 </a:t>
            </a:r>
            <a:r>
              <a:rPr lang="en-US" i="1" dirty="0" smtClean="0"/>
              <a:t>Chrysanthemum </a:t>
            </a:r>
            <a:r>
              <a:rPr lang="en-US" i="1" dirty="0" err="1" smtClean="0"/>
              <a:t>morifolium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Family: </a:t>
            </a:r>
            <a:r>
              <a:rPr lang="en-US" dirty="0" err="1" smtClean="0"/>
              <a:t>Compositae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45" y="2480793"/>
            <a:ext cx="7646530" cy="3623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8938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Native to China</a:t>
            </a:r>
          </a:p>
          <a:p>
            <a:endParaRPr lang="en-US" dirty="0" smtClean="0"/>
          </a:p>
          <a:p>
            <a:r>
              <a:rPr lang="en-US" dirty="0" smtClean="0"/>
              <a:t>Now cultivated worldwide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11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Alkaloids</a:t>
            </a:r>
          </a:p>
          <a:p>
            <a:r>
              <a:rPr lang="en-US" dirty="0" smtClean="0"/>
              <a:t>Volatile oil</a:t>
            </a:r>
          </a:p>
          <a:p>
            <a:r>
              <a:rPr lang="en-US" dirty="0" err="1" smtClean="0"/>
              <a:t>Sesquiterpene</a:t>
            </a:r>
            <a:r>
              <a:rPr lang="en-US" dirty="0" smtClean="0"/>
              <a:t> lactones</a:t>
            </a:r>
          </a:p>
          <a:p>
            <a:r>
              <a:rPr lang="en-US" dirty="0" smtClean="0"/>
              <a:t>Flavonoids</a:t>
            </a:r>
          </a:p>
          <a:p>
            <a:r>
              <a:rPr lang="en-US" dirty="0" err="1" smtClean="0"/>
              <a:t>Betaine</a:t>
            </a:r>
            <a:r>
              <a:rPr lang="en-US" dirty="0" smtClean="0"/>
              <a:t> &amp; choline</a:t>
            </a:r>
          </a:p>
          <a:p>
            <a:r>
              <a:rPr lang="en-US" dirty="0" smtClean="0"/>
              <a:t>Vitamin B</a:t>
            </a:r>
            <a:r>
              <a:rPr lang="en-US" sz="2000" baseline="-25000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257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sweating</a:t>
            </a:r>
          </a:p>
          <a:p>
            <a:r>
              <a:rPr lang="en-US" dirty="0" smtClean="0"/>
              <a:t>Antiseptic</a:t>
            </a:r>
          </a:p>
          <a:p>
            <a:r>
              <a:rPr lang="en-US" dirty="0" smtClean="0"/>
              <a:t>Lower B.P</a:t>
            </a:r>
          </a:p>
          <a:p>
            <a:r>
              <a:rPr lang="en-US" dirty="0" smtClean="0"/>
              <a:t>Cooling</a:t>
            </a:r>
          </a:p>
          <a:p>
            <a:r>
              <a:rPr lang="en-US" dirty="0" smtClean="0"/>
              <a:t>Fever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303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Proved in 1970 in China and Japan to lower B.P, relives headaches, dizziness, insomnia. Treatment of angina and antibiotic effect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3395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&amp;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Beverage</a:t>
            </a:r>
          </a:p>
          <a:p>
            <a:r>
              <a:rPr lang="en-US" dirty="0" smtClean="0"/>
              <a:t>Eye problem</a:t>
            </a:r>
          </a:p>
          <a:p>
            <a:r>
              <a:rPr lang="en-US" dirty="0" smtClean="0"/>
              <a:t>Cooling and antiseptic</a:t>
            </a:r>
          </a:p>
          <a:p>
            <a:r>
              <a:rPr lang="en-US" dirty="0" smtClean="0"/>
              <a:t>Skin complaints (pimples, acne, boils)</a:t>
            </a:r>
          </a:p>
          <a:p>
            <a:r>
              <a:rPr lang="en-US" dirty="0" smtClean="0"/>
              <a:t>Blood Pressure</a:t>
            </a:r>
          </a:p>
          <a:p>
            <a:r>
              <a:rPr lang="en-US" dirty="0" smtClean="0"/>
              <a:t>Convulsions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349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Infusion</a:t>
            </a:r>
          </a:p>
          <a:p>
            <a:r>
              <a:rPr lang="en-US" dirty="0" smtClean="0"/>
              <a:t>Leaf Powder</a:t>
            </a:r>
          </a:p>
          <a:p>
            <a:r>
              <a:rPr lang="en-US" dirty="0" smtClean="0"/>
              <a:t>Poultice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04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Senna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68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smtClean="0"/>
              <a:t>Cassia </a:t>
            </a:r>
            <a:r>
              <a:rPr lang="en-US" i="1" dirty="0" err="1" smtClean="0"/>
              <a:t>senna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 </a:t>
            </a:r>
            <a:r>
              <a:rPr lang="en-US" dirty="0" err="1" smtClean="0"/>
              <a:t>Leguminosae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46" y="2510038"/>
            <a:ext cx="7511250" cy="354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8830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and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Native to tropical Africa</a:t>
            </a:r>
          </a:p>
          <a:p>
            <a:endParaRPr lang="en-US" dirty="0" smtClean="0"/>
          </a:p>
          <a:p>
            <a:r>
              <a:rPr lang="en-US" dirty="0" smtClean="0"/>
              <a:t>Now cultivated throughout Africa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58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Anthraquinone</a:t>
            </a:r>
            <a:r>
              <a:rPr lang="en-US" dirty="0" smtClean="0"/>
              <a:t> glycosides</a:t>
            </a:r>
          </a:p>
          <a:p>
            <a:r>
              <a:rPr lang="en-US" dirty="0" smtClean="0"/>
              <a:t>Naphthalene glycosides</a:t>
            </a:r>
          </a:p>
          <a:p>
            <a:r>
              <a:rPr lang="en-US" dirty="0" smtClean="0"/>
              <a:t>Mucilage</a:t>
            </a:r>
          </a:p>
          <a:p>
            <a:r>
              <a:rPr lang="en-US" dirty="0" smtClean="0"/>
              <a:t>Flavonoids</a:t>
            </a:r>
          </a:p>
          <a:p>
            <a:r>
              <a:rPr lang="en-US" dirty="0" smtClean="0"/>
              <a:t>Volatile oil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749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Stimulant</a:t>
            </a:r>
          </a:p>
          <a:p>
            <a:r>
              <a:rPr lang="en-US" dirty="0" smtClean="0"/>
              <a:t>Laxative</a:t>
            </a:r>
          </a:p>
          <a:p>
            <a:r>
              <a:rPr lang="en-US" dirty="0" smtClean="0"/>
              <a:t>cathartic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797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Sennosides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Extensive research for 50 Years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Bowel movement after 10 hours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1650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and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Constipation</a:t>
            </a:r>
          </a:p>
          <a:p>
            <a:endParaRPr lang="en-US" dirty="0"/>
          </a:p>
          <a:p>
            <a:r>
              <a:rPr lang="en-US" dirty="0" smtClean="0"/>
              <a:t>Cathartic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656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Leaves – Stronger than pods (Fresh and Dried)</a:t>
            </a:r>
          </a:p>
          <a:p>
            <a:endParaRPr lang="en-US" dirty="0"/>
          </a:p>
          <a:p>
            <a:r>
              <a:rPr lang="en-US" dirty="0" smtClean="0"/>
              <a:t>Pods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506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</TotalTime>
  <Words>159</Words>
  <Application>Microsoft Office PowerPoint</Application>
  <PresentationFormat>On-screen Show (4:3)</PresentationFormat>
  <Paragraphs>76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Apex</vt:lpstr>
      <vt:lpstr>HORT 308</vt:lpstr>
      <vt:lpstr>Senna</vt:lpstr>
      <vt:lpstr>B.N Cassia senna Family:  Leguminosae</vt:lpstr>
      <vt:lpstr>Habitat and Cultivation</vt:lpstr>
      <vt:lpstr>Key Constituents</vt:lpstr>
      <vt:lpstr>Key Actions</vt:lpstr>
      <vt:lpstr>Research</vt:lpstr>
      <vt:lpstr>Traditional and Current Uses</vt:lpstr>
      <vt:lpstr>Parts Used</vt:lpstr>
      <vt:lpstr>Key Preparations</vt:lpstr>
      <vt:lpstr>Caution</vt:lpstr>
      <vt:lpstr>Chrysanthemum</vt:lpstr>
      <vt:lpstr>B.N  Chrysanthemum morifolium Family: Compositae</vt:lpstr>
      <vt:lpstr>Habitat &amp; Cultivation</vt:lpstr>
      <vt:lpstr>Key Constituents</vt:lpstr>
      <vt:lpstr>Key Actions</vt:lpstr>
      <vt:lpstr>Research</vt:lpstr>
      <vt:lpstr>Traditional &amp; Current Uses</vt:lpstr>
      <vt:lpstr>Key Preparations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5</cp:revision>
  <dcterms:created xsi:type="dcterms:W3CDTF">2020-04-16T15:20:31Z</dcterms:created>
  <dcterms:modified xsi:type="dcterms:W3CDTF">2020-04-16T15:50:40Z</dcterms:modified>
</cp:coreProperties>
</file>