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5" r:id="rId4"/>
    <p:sldId id="271" r:id="rId5"/>
    <p:sldId id="265" r:id="rId6"/>
    <p:sldId id="266" r:id="rId7"/>
    <p:sldId id="273" r:id="rId8"/>
    <p:sldId id="268" r:id="rId9"/>
    <p:sldId id="278" r:id="rId10"/>
    <p:sldId id="270" r:id="rId11"/>
    <p:sldId id="274" r:id="rId12"/>
    <p:sldId id="2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91" autoAdjust="0"/>
  </p:normalViewPr>
  <p:slideViewPr>
    <p:cSldViewPr snapToGrid="0">
      <p:cViewPr>
        <p:scale>
          <a:sx n="76" d="100"/>
          <a:sy n="76" d="100"/>
        </p:scale>
        <p:origin x="-504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1A7A59-1B4E-4AC3-AD7A-3D043ADC7E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a-ES" dirty="0"/>
              <a:t>Positivity, performance and</a:t>
            </a:r>
            <a:br>
              <a:rPr lang="ca-ES" dirty="0"/>
            </a:br>
            <a:r>
              <a:rPr lang="ca-ES" dirty="0"/>
              <a:t>ARA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561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175137"/>
            <a:ext cx="12011890" cy="229048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4000" b="1" dirty="0" err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Competences = (Skills + Knowledge)*  Attitudes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526064" y="1387917"/>
            <a:ext cx="759468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5000" b="1" cap="none" spc="0" dirty="0">
                <a:ln/>
                <a:solidFill>
                  <a:srgbClr val="00B050"/>
                </a:solidFill>
                <a:effectLst/>
              </a:rPr>
              <a:t>ARA</a:t>
            </a:r>
          </a:p>
        </p:txBody>
      </p:sp>
    </p:spTree>
    <p:extLst>
      <p:ext uri="{BB962C8B-B14F-4D97-AF65-F5344CB8AC3E}">
        <p14:creationId xmlns:p14="http://schemas.microsoft.com/office/powerpoint/2010/main" val="3400687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B0F765-385D-40AB-8D6C-636AC4E67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legacy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D4C5B7-51B7-4D5A-A226-AC04D138B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a-ES" dirty="0"/>
              <a:t>Die Making a Clear Difference</a:t>
            </a:r>
          </a:p>
          <a:p>
            <a:pPr marL="0" indent="0">
              <a:buNone/>
            </a:pPr>
            <a:r>
              <a:rPr lang="ca-ES" dirty="0"/>
              <a:t>Make Your Own Script</a:t>
            </a:r>
          </a:p>
          <a:p>
            <a:pPr marL="0" indent="0">
              <a:buNone/>
            </a:pPr>
            <a:r>
              <a:rPr lang="ca-ES" dirty="0"/>
              <a:t>Move With Tidal Waves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201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Mehmood\Desktop\training\shivkhera1-2x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39240" y="2"/>
            <a:ext cx="9144000" cy="68579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49075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2C0458-452E-45AE-A99B-A979EAA0A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a-ES" dirty="0"/>
              <a:t>Political pressure</a:t>
            </a:r>
            <a:br>
              <a:rPr lang="ca-ES" dirty="0"/>
            </a:br>
            <a:r>
              <a:rPr lang="ca-ES" dirty="0"/>
              <a:t>work overload</a:t>
            </a:r>
            <a:br>
              <a:rPr lang="ca-ES" dirty="0"/>
            </a:br>
            <a:r>
              <a:rPr lang="ca-ES" dirty="0"/>
              <a:t>career planning</a:t>
            </a:r>
            <a:br>
              <a:rPr lang="ca-ES" dirty="0"/>
            </a:br>
            <a:r>
              <a:rPr lang="ca-ES" dirty="0"/>
              <a:t>appraisals</a:t>
            </a:r>
            <a:br>
              <a:rPr lang="ca-ES" dirty="0"/>
            </a:br>
            <a:r>
              <a:rPr lang="ca-ES" dirty="0"/>
              <a:t>self satisfaction</a:t>
            </a:r>
            <a:br>
              <a:rPr lang="ca-ES" dirty="0"/>
            </a:br>
            <a:r>
              <a:rPr lang="ca-ES" dirty="0"/>
              <a:t>productivity</a:t>
            </a:r>
            <a:br>
              <a:rPr lang="ca-ES" dirty="0"/>
            </a:br>
            <a:r>
              <a:rPr lang="ca-ES" dirty="0"/>
              <a:t>merit</a:t>
            </a:r>
            <a:br>
              <a:rPr lang="ca-ES" dirty="0"/>
            </a:br>
            <a:r>
              <a:rPr lang="ca-ES" dirty="0"/>
              <a:t>performance</a:t>
            </a:r>
            <a:br>
              <a:rPr lang="ca-ES" dirty="0"/>
            </a:br>
            <a:r>
              <a:rPr lang="ca-ES" dirty="0"/>
              <a:t/>
            </a:r>
            <a:br>
              <a:rPr lang="ca-E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7F4A03-1627-405D-A96D-D81D74B5D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-221673"/>
            <a:ext cx="8534400" cy="36506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a-ES" sz="4400" dirty="0"/>
              <a:t>Public Sector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42527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2103B461-323C-4912-BFFD-C375826620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FBC21318-F4F4-4524-95D1-6B7FE0A788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D9FFA8E5-974F-409E-89C6-E185BD90933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C384E2B1-7008-45EE-9F2E-FEF3A089780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D4563410-7FE9-4955-89C6-0FB9326CD3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3AD14C0E-D5DF-4BDC-BD92-642CFF18018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5C6ACA56-9AD4-4EE6-8F38-8C18968ACE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BE655210-4EEB-44D9-B394-6FB4139BFC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547061A7-0C28-4A7B-A282-8D82F550A8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1603" y="643467"/>
            <a:ext cx="6348793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008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BD06E8-9931-402C-AE6E-BEBB59D87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9296" y="227236"/>
            <a:ext cx="7545388" cy="6751788"/>
          </a:xfrm>
        </p:spPr>
        <p:txBody>
          <a:bodyPr>
            <a:noAutofit/>
          </a:bodyPr>
          <a:lstStyle/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4000" b="1" dirty="0">
                <a:solidFill>
                  <a:srgbClr val="002060"/>
                </a:solidFill>
              </a:rPr>
              <a:t>A					ASTUTE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4000" b="1" dirty="0">
                <a:solidFill>
                  <a:srgbClr val="002060"/>
                </a:solidFill>
              </a:rPr>
              <a:t>T					TIMELY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4000" b="1" dirty="0">
                <a:solidFill>
                  <a:srgbClr val="002060"/>
                </a:solidFill>
              </a:rPr>
              <a:t>T					TRAIN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4000" b="1" dirty="0">
                <a:solidFill>
                  <a:srgbClr val="002060"/>
                </a:solidFill>
              </a:rPr>
              <a:t>I					    I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4000" b="1" dirty="0">
                <a:solidFill>
                  <a:srgbClr val="002060"/>
                </a:solidFill>
              </a:rPr>
              <a:t>T				  TRANSFORM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4000" b="1" dirty="0">
                <a:solidFill>
                  <a:srgbClr val="002060"/>
                </a:solidFill>
              </a:rPr>
              <a:t>U					    U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4000" b="1" dirty="0">
                <a:solidFill>
                  <a:srgbClr val="002060"/>
                </a:solidFill>
              </a:rPr>
              <a:t>D					DEVELOP</a:t>
            </a:r>
          </a:p>
          <a:p>
            <a:pPr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4000" b="1" dirty="0">
                <a:solidFill>
                  <a:srgbClr val="002060"/>
                </a:solidFill>
              </a:rPr>
              <a:t>E				   EVERLASTING</a:t>
            </a:r>
          </a:p>
        </p:txBody>
      </p:sp>
    </p:spTree>
    <p:extLst>
      <p:ext uri="{BB962C8B-B14F-4D97-AF65-F5344CB8AC3E}">
        <p14:creationId xmlns:p14="http://schemas.microsoft.com/office/powerpoint/2010/main" val="3174745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z="8800" dirty="0"/>
              <a:t>		Change your question Daily?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83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Questions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/>
              <a:t>Why you exist in organization? ( objective)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Perception of who you are?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Do you attempt thoughts with different dimension ? 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Your importance to organization?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What you choose to do with circumstance?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 Contributed as key player in team?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173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to be changed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endParaRPr lang="en-US" dirty="0"/>
          </a:p>
          <a:p>
            <a:pPr>
              <a:buFont typeface="Wingdings" pitchFamily="2" charset="2"/>
              <a:buChar char="v"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/>
              <a:t>Did you improve your problem area?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Have you ever converted problem into opportunities?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Mentality to your ability is leadership ?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Relationships will change when you will change positively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Be honest to yourself 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  <a:p>
            <a:pPr>
              <a:buFont typeface="Wingdings" pitchFamily="2" charset="2"/>
              <a:buChar char="v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171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Mehmood\Desktop\training\Article-2_Picture-2_Key-components-of-Organization-Developmen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28800" y="0"/>
            <a:ext cx="8382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67096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37ADEA-5282-4714-AF84-7E9FB96EA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In public sector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70F0AA-FC46-4D27-B478-A2D7817EE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/>
              <a:t>Two good thing </a:t>
            </a:r>
          </a:p>
          <a:p>
            <a:r>
              <a:rPr lang="ca-ES" dirty="0"/>
              <a:t>Two things you dont like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68048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127</Words>
  <Application>Microsoft Office PowerPoint</Application>
  <PresentationFormat>Custom</PresentationFormat>
  <Paragraphs>39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Slice</vt:lpstr>
      <vt:lpstr>Positivity, performance and ARA </vt:lpstr>
      <vt:lpstr>Political pressure work overload career planning appraisals self satisfaction productivity merit performance  </vt:lpstr>
      <vt:lpstr>PowerPoint Presentation</vt:lpstr>
      <vt:lpstr>PowerPoint Presentation</vt:lpstr>
      <vt:lpstr>PowerPoint Presentation</vt:lpstr>
      <vt:lpstr>Some Questions </vt:lpstr>
      <vt:lpstr>Questions to be changed</vt:lpstr>
      <vt:lpstr>PowerPoint Presentation</vt:lpstr>
      <vt:lpstr>In public sector</vt:lpstr>
      <vt:lpstr>PowerPoint Presentation</vt:lpstr>
      <vt:lpstr>legacy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Positivity, performance and ARA</dc:title>
  <dc:creator>Isbah Nisar</dc:creator>
  <cp:lastModifiedBy>ABC</cp:lastModifiedBy>
  <cp:revision>11</cp:revision>
  <dcterms:created xsi:type="dcterms:W3CDTF">2019-01-24T03:24:18Z</dcterms:created>
  <dcterms:modified xsi:type="dcterms:W3CDTF">2020-05-01T12:08:45Z</dcterms:modified>
</cp:coreProperties>
</file>