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262" r:id="rId9"/>
    <p:sldId id="263" r:id="rId10"/>
    <p:sldId id="323" r:id="rId11"/>
    <p:sldId id="264" r:id="rId12"/>
    <p:sldId id="32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5" r:id="rId59"/>
    <p:sldId id="326" r:id="rId60"/>
    <p:sldId id="327" r:id="rId61"/>
    <p:sldId id="311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5CC-BAB2-4E51-8A83-F1C53C7F387E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50C2-73A7-4B8A-B899-3F037B25B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"/>
            <a:ext cx="8915400" cy="67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9530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01727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7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67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399"/>
            <a:ext cx="8610600" cy="643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47675"/>
            <a:ext cx="78581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90525"/>
            <a:ext cx="80867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600" cy="66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1248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452438"/>
            <a:ext cx="79629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6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9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471488"/>
            <a:ext cx="80486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819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52438"/>
            <a:ext cx="8001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6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219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19100"/>
            <a:ext cx="80581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669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670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452438"/>
            <a:ext cx="79152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04813"/>
            <a:ext cx="805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6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400050"/>
            <a:ext cx="80676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471488"/>
            <a:ext cx="80295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404813"/>
            <a:ext cx="80105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414338"/>
            <a:ext cx="80486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0525"/>
            <a:ext cx="79819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7675"/>
            <a:ext cx="8077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423863"/>
            <a:ext cx="79724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04813"/>
            <a:ext cx="80391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438150"/>
            <a:ext cx="80676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0999"/>
            <a:ext cx="8534400" cy="657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433388"/>
            <a:ext cx="80105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191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00050"/>
            <a:ext cx="80581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471488"/>
            <a:ext cx="81057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428625"/>
            <a:ext cx="7877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763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9438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04813"/>
            <a:ext cx="805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438150"/>
            <a:ext cx="8048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217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3388"/>
            <a:ext cx="80772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390525"/>
            <a:ext cx="81057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28625"/>
            <a:ext cx="80391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404813"/>
            <a:ext cx="81724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419100"/>
            <a:ext cx="7953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500063"/>
            <a:ext cx="7905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400050"/>
            <a:ext cx="80200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423863"/>
            <a:ext cx="79057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9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"/>
            <a:ext cx="8610600" cy="647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144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0</Words>
  <Application>Microsoft Office PowerPoint</Application>
  <PresentationFormat>On-screen Show (4:3)</PresentationFormat>
  <Paragraphs>0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</dc:creator>
  <cp:lastModifiedBy>Malik</cp:lastModifiedBy>
  <cp:revision>5</cp:revision>
  <dcterms:created xsi:type="dcterms:W3CDTF">2020-05-08T20:20:53Z</dcterms:created>
  <dcterms:modified xsi:type="dcterms:W3CDTF">2020-05-14T08:10:26Z</dcterms:modified>
</cp:coreProperties>
</file>