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69" r:id="rId18"/>
    <p:sldId id="270" r:id="rId19"/>
    <p:sldId id="273" r:id="rId20"/>
    <p:sldId id="274" r:id="rId21"/>
    <p:sldId id="271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386F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868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386F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386F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532" y="556006"/>
            <a:ext cx="435864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386F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494" y="1859407"/>
            <a:ext cx="8843010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868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9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23" y="0"/>
              <a:ext cx="6321552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58000"/>
            <a:chOff x="-828" y="0"/>
            <a:chExt cx="91586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229361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0" y="1143000"/>
                  </a:moveTo>
                  <a:lnTo>
                    <a:pt x="8534400" y="11430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162" y="229361"/>
              <a:ext cx="8610600" cy="1143000"/>
            </a:xfrm>
            <a:custGeom>
              <a:avLst/>
              <a:gdLst/>
              <a:ahLst/>
              <a:cxnLst/>
              <a:rect l="l" t="t" r="r" b="b"/>
              <a:pathLst>
                <a:path w="8610600" h="1143000">
                  <a:moveTo>
                    <a:pt x="0" y="1143000"/>
                  </a:moveTo>
                  <a:lnTo>
                    <a:pt x="8610600" y="11430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23003" y="1802892"/>
            <a:ext cx="1309370" cy="887094"/>
            <a:chOff x="4223003" y="1802892"/>
            <a:chExt cx="1309370" cy="887094"/>
          </a:xfrm>
        </p:grpSpPr>
        <p:sp>
          <p:nvSpPr>
            <p:cNvPr id="12" name="object 12"/>
            <p:cNvSpPr/>
            <p:nvPr/>
          </p:nvSpPr>
          <p:spPr>
            <a:xfrm>
              <a:off x="4355591" y="1802892"/>
              <a:ext cx="1042415" cy="862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3003" y="1840992"/>
              <a:ext cx="1309115" cy="848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9599" y="1828800"/>
              <a:ext cx="914400" cy="734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9599" y="1828800"/>
              <a:ext cx="914400" cy="734695"/>
            </a:xfrm>
            <a:custGeom>
              <a:avLst/>
              <a:gdLst/>
              <a:ahLst/>
              <a:cxnLst/>
              <a:rect l="l" t="t" r="r" b="b"/>
              <a:pathLst>
                <a:path w="914400" h="734694">
                  <a:moveTo>
                    <a:pt x="0" y="734567"/>
                  </a:moveTo>
                  <a:lnTo>
                    <a:pt x="457200" y="0"/>
                  </a:lnTo>
                  <a:lnTo>
                    <a:pt x="914400" y="734567"/>
                  </a:lnTo>
                  <a:lnTo>
                    <a:pt x="0" y="734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78528" y="1937080"/>
            <a:ext cx="79883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5" dirty="0">
                <a:latin typeface="Georgia"/>
                <a:cs typeface="Georgia"/>
              </a:rPr>
              <a:t>D</a:t>
            </a:r>
            <a:r>
              <a:rPr sz="2700" spc="-40" dirty="0">
                <a:latin typeface="Georgia"/>
                <a:cs typeface="Georgia"/>
              </a:rPr>
              <a:t>ai</a:t>
            </a:r>
            <a:r>
              <a:rPr sz="2700" spc="-55" dirty="0">
                <a:latin typeface="Georgia"/>
                <a:cs typeface="Georgia"/>
              </a:rPr>
              <a:t>l</a:t>
            </a:r>
            <a:r>
              <a:rPr sz="2700" spc="-3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98391" y="2537460"/>
            <a:ext cx="1957070" cy="887094"/>
            <a:chOff x="3898391" y="2537460"/>
            <a:chExt cx="1957070" cy="887094"/>
          </a:xfrm>
        </p:grpSpPr>
        <p:sp>
          <p:nvSpPr>
            <p:cNvPr id="18" name="object 18"/>
            <p:cNvSpPr/>
            <p:nvPr/>
          </p:nvSpPr>
          <p:spPr>
            <a:xfrm>
              <a:off x="3898391" y="2537460"/>
              <a:ext cx="1956815" cy="862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61459" y="2575560"/>
              <a:ext cx="1630680" cy="8488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2399" y="2563368"/>
              <a:ext cx="1828800" cy="7345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62399" y="2563368"/>
              <a:ext cx="1828800" cy="734695"/>
            </a:xfrm>
            <a:custGeom>
              <a:avLst/>
              <a:gdLst/>
              <a:ahLst/>
              <a:cxnLst/>
              <a:rect l="l" t="t" r="r" b="b"/>
              <a:pathLst>
                <a:path w="1828800" h="734695">
                  <a:moveTo>
                    <a:pt x="0" y="734568"/>
                  </a:moveTo>
                  <a:lnTo>
                    <a:pt x="457200" y="0"/>
                  </a:lnTo>
                  <a:lnTo>
                    <a:pt x="1371600" y="0"/>
                  </a:lnTo>
                  <a:lnTo>
                    <a:pt x="1828800" y="734568"/>
                  </a:lnTo>
                  <a:lnTo>
                    <a:pt x="0" y="734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16984" y="2672334"/>
            <a:ext cx="11201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5" dirty="0">
                <a:latin typeface="Georgia"/>
                <a:cs typeface="Georgia"/>
              </a:rPr>
              <a:t>Weekly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41191" y="3272028"/>
            <a:ext cx="2871470" cy="887094"/>
            <a:chOff x="3441191" y="3272028"/>
            <a:chExt cx="2871470" cy="887094"/>
          </a:xfrm>
        </p:grpSpPr>
        <p:sp>
          <p:nvSpPr>
            <p:cNvPr id="24" name="object 24"/>
            <p:cNvSpPr/>
            <p:nvPr/>
          </p:nvSpPr>
          <p:spPr>
            <a:xfrm>
              <a:off x="3441191" y="3272028"/>
              <a:ext cx="2871216" cy="862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6115" y="3310128"/>
              <a:ext cx="1801367" cy="8488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05199" y="3297936"/>
              <a:ext cx="2743200" cy="7345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5199" y="3297936"/>
              <a:ext cx="2743200" cy="734695"/>
            </a:xfrm>
            <a:custGeom>
              <a:avLst/>
              <a:gdLst/>
              <a:ahLst/>
              <a:cxnLst/>
              <a:rect l="l" t="t" r="r" b="b"/>
              <a:pathLst>
                <a:path w="2743200" h="734695">
                  <a:moveTo>
                    <a:pt x="0" y="734568"/>
                  </a:moveTo>
                  <a:lnTo>
                    <a:pt x="457200" y="0"/>
                  </a:lnTo>
                  <a:lnTo>
                    <a:pt x="2286000" y="0"/>
                  </a:lnTo>
                  <a:lnTo>
                    <a:pt x="2743200" y="734568"/>
                  </a:lnTo>
                  <a:lnTo>
                    <a:pt x="0" y="734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231640" y="3406902"/>
            <a:ext cx="12928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5" dirty="0">
                <a:latin typeface="Georgia"/>
                <a:cs typeface="Georgia"/>
              </a:rPr>
              <a:t>M</a:t>
            </a:r>
            <a:r>
              <a:rPr sz="2700" spc="-5" dirty="0">
                <a:latin typeface="Georgia"/>
                <a:cs typeface="Georgia"/>
              </a:rPr>
              <a:t>onth</a:t>
            </a:r>
            <a:r>
              <a:rPr sz="2700" spc="-40" dirty="0">
                <a:latin typeface="Georgia"/>
                <a:cs typeface="Georgia"/>
              </a:rPr>
              <a:t>l</a:t>
            </a:r>
            <a:r>
              <a:rPr sz="2700" spc="-3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83992" y="4006596"/>
            <a:ext cx="3785870" cy="887094"/>
            <a:chOff x="2983992" y="4006596"/>
            <a:chExt cx="3785870" cy="887094"/>
          </a:xfrm>
        </p:grpSpPr>
        <p:sp>
          <p:nvSpPr>
            <p:cNvPr id="30" name="object 30"/>
            <p:cNvSpPr/>
            <p:nvPr/>
          </p:nvSpPr>
          <p:spPr>
            <a:xfrm>
              <a:off x="2983992" y="4006596"/>
              <a:ext cx="3785615" cy="8625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7764" y="4044696"/>
              <a:ext cx="1336548" cy="8488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48000" y="4032504"/>
              <a:ext cx="3657600" cy="7345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48000" y="4032504"/>
              <a:ext cx="3657600" cy="734695"/>
            </a:xfrm>
            <a:custGeom>
              <a:avLst/>
              <a:gdLst/>
              <a:ahLst/>
              <a:cxnLst/>
              <a:rect l="l" t="t" r="r" b="b"/>
              <a:pathLst>
                <a:path w="3657600" h="734695">
                  <a:moveTo>
                    <a:pt x="0" y="734568"/>
                  </a:moveTo>
                  <a:lnTo>
                    <a:pt x="457200" y="0"/>
                  </a:lnTo>
                  <a:lnTo>
                    <a:pt x="3200400" y="0"/>
                  </a:lnTo>
                  <a:lnTo>
                    <a:pt x="3657600" y="734568"/>
                  </a:lnTo>
                  <a:lnTo>
                    <a:pt x="0" y="734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64811" y="4141165"/>
            <a:ext cx="8261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0" dirty="0">
                <a:latin typeface="Georgia"/>
                <a:cs typeface="Georgia"/>
              </a:rPr>
              <a:t>L</a:t>
            </a:r>
            <a:r>
              <a:rPr sz="2700" spc="-15" dirty="0">
                <a:latin typeface="Georgia"/>
                <a:cs typeface="Georgia"/>
              </a:rPr>
              <a:t>ocal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069592" y="4741164"/>
            <a:ext cx="5614670" cy="1621790"/>
            <a:chOff x="2069592" y="4741164"/>
            <a:chExt cx="5614670" cy="1621790"/>
          </a:xfrm>
        </p:grpSpPr>
        <p:sp>
          <p:nvSpPr>
            <p:cNvPr id="36" name="object 36"/>
            <p:cNvSpPr/>
            <p:nvPr/>
          </p:nvSpPr>
          <p:spPr>
            <a:xfrm>
              <a:off x="2526792" y="4741164"/>
              <a:ext cx="4700015" cy="8625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68496" y="4779264"/>
              <a:ext cx="1816607" cy="8488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90800" y="4767072"/>
              <a:ext cx="4572000" cy="7345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0800" y="4767072"/>
              <a:ext cx="4572000" cy="734695"/>
            </a:xfrm>
            <a:custGeom>
              <a:avLst/>
              <a:gdLst/>
              <a:ahLst/>
              <a:cxnLst/>
              <a:rect l="l" t="t" r="r" b="b"/>
              <a:pathLst>
                <a:path w="4572000" h="734695">
                  <a:moveTo>
                    <a:pt x="0" y="734567"/>
                  </a:moveTo>
                  <a:lnTo>
                    <a:pt x="457200" y="0"/>
                  </a:lnTo>
                  <a:lnTo>
                    <a:pt x="4114800" y="0"/>
                  </a:lnTo>
                  <a:lnTo>
                    <a:pt x="4572000" y="734567"/>
                  </a:lnTo>
                  <a:lnTo>
                    <a:pt x="0" y="734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69592" y="5475732"/>
              <a:ext cx="5614415" cy="8625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30168" y="5513832"/>
              <a:ext cx="2491740" cy="8488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600" y="5501640"/>
              <a:ext cx="5486400" cy="73456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3600" y="5501640"/>
              <a:ext cx="5486400" cy="734695"/>
            </a:xfrm>
            <a:custGeom>
              <a:avLst/>
              <a:gdLst/>
              <a:ahLst/>
              <a:cxnLst/>
              <a:rect l="l" t="t" r="r" b="b"/>
              <a:pathLst>
                <a:path w="5486400" h="734695">
                  <a:moveTo>
                    <a:pt x="0" y="734568"/>
                  </a:moveTo>
                  <a:lnTo>
                    <a:pt x="457200" y="0"/>
                  </a:lnTo>
                  <a:lnTo>
                    <a:pt x="5029200" y="0"/>
                  </a:lnTo>
                  <a:lnTo>
                    <a:pt x="5486400" y="734568"/>
                  </a:lnTo>
                  <a:lnTo>
                    <a:pt x="0" y="734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887215" y="4876292"/>
            <a:ext cx="1981200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spc="-35" dirty="0">
                <a:latin typeface="Georgia"/>
                <a:cs typeface="Georgia"/>
              </a:rPr>
              <a:t>National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700" spc="-40" dirty="0">
                <a:latin typeface="Georgia"/>
                <a:cs typeface="Georgia"/>
              </a:rPr>
              <a:t>International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61614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5000" spc="-140" dirty="0"/>
              <a:t>Types </a:t>
            </a:r>
            <a:r>
              <a:rPr sz="5000" spc="110" dirty="0"/>
              <a:t>Of </a:t>
            </a:r>
            <a:r>
              <a:rPr sz="5000" spc="-90" dirty="0"/>
              <a:t>News</a:t>
            </a:r>
            <a:r>
              <a:rPr sz="5000" spc="55" dirty="0"/>
              <a:t> </a:t>
            </a:r>
            <a:r>
              <a:rPr sz="5000" spc="-80" dirty="0"/>
              <a:t>paper</a:t>
            </a:r>
            <a:endParaRPr sz="5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58000"/>
            <a:chOff x="-828" y="0"/>
            <a:chExt cx="91586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229361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0" y="1143000"/>
                  </a:moveTo>
                  <a:lnTo>
                    <a:pt x="8534400" y="11430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162" y="229361"/>
              <a:ext cx="8610600" cy="1143000"/>
            </a:xfrm>
            <a:custGeom>
              <a:avLst/>
              <a:gdLst/>
              <a:ahLst/>
              <a:cxnLst/>
              <a:rect l="l" t="t" r="r" b="b"/>
              <a:pathLst>
                <a:path w="8610600" h="1143000">
                  <a:moveTo>
                    <a:pt x="0" y="1143000"/>
                  </a:moveTo>
                  <a:lnTo>
                    <a:pt x="8610600" y="11430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9540" y="1700225"/>
            <a:ext cx="4732020" cy="161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86F25"/>
                </a:solidFill>
                <a:latin typeface="Arial"/>
                <a:cs typeface="Arial"/>
              </a:rPr>
              <a:t>Magazines and periodicals are  generally published on a</a:t>
            </a:r>
            <a:r>
              <a:rPr sz="2600" spc="-65" dirty="0">
                <a:solidFill>
                  <a:srgbClr val="386F2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86F25"/>
                </a:solidFill>
                <a:latin typeface="Arial"/>
                <a:cs typeface="Arial"/>
              </a:rPr>
              <a:t>regular  schedule, containing a </a:t>
            </a:r>
            <a:r>
              <a:rPr sz="2600" spc="-5" dirty="0">
                <a:solidFill>
                  <a:srgbClr val="386F25"/>
                </a:solidFill>
                <a:latin typeface="Arial"/>
                <a:cs typeface="Arial"/>
              </a:rPr>
              <a:t>verity </a:t>
            </a:r>
            <a:r>
              <a:rPr sz="2600" dirty="0">
                <a:solidFill>
                  <a:srgbClr val="386F25"/>
                </a:solidFill>
                <a:latin typeface="Arial"/>
                <a:cs typeface="Arial"/>
              </a:rPr>
              <a:t>of  reading</a:t>
            </a:r>
            <a:r>
              <a:rPr sz="2600" spc="-15" dirty="0">
                <a:solidFill>
                  <a:srgbClr val="386F2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86F25"/>
                </a:solidFill>
                <a:latin typeface="Arial"/>
                <a:cs typeface="Arial"/>
              </a:rPr>
              <a:t>material.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6276" y="2895600"/>
            <a:ext cx="3150107" cy="3735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33553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81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145" dirty="0"/>
              <a:t>M</a:t>
            </a:r>
            <a:r>
              <a:rPr sz="5000" spc="-25" dirty="0"/>
              <a:t>agazine</a:t>
            </a:r>
            <a:endParaRPr sz="5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58000"/>
            <a:chOff x="-828" y="0"/>
            <a:chExt cx="91586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229361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0" y="1143000"/>
                  </a:moveTo>
                  <a:lnTo>
                    <a:pt x="8534400" y="11430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162" y="229361"/>
              <a:ext cx="8610600" cy="1143000"/>
            </a:xfrm>
            <a:custGeom>
              <a:avLst/>
              <a:gdLst/>
              <a:ahLst/>
              <a:cxnLst/>
              <a:rect l="l" t="t" r="r" b="b"/>
              <a:pathLst>
                <a:path w="8610600" h="1143000">
                  <a:moveTo>
                    <a:pt x="0" y="1143000"/>
                  </a:moveTo>
                  <a:lnTo>
                    <a:pt x="8610600" y="11430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96640" y="1804416"/>
            <a:ext cx="2103120" cy="975360"/>
            <a:chOff x="3596640" y="1804416"/>
            <a:chExt cx="2103120" cy="975360"/>
          </a:xfrm>
        </p:grpSpPr>
        <p:sp>
          <p:nvSpPr>
            <p:cNvPr id="12" name="object 12"/>
            <p:cNvSpPr/>
            <p:nvPr/>
          </p:nvSpPr>
          <p:spPr>
            <a:xfrm>
              <a:off x="3596640" y="1804416"/>
              <a:ext cx="2103119" cy="975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0648" y="1830324"/>
              <a:ext cx="1975103" cy="8473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0648" y="1830324"/>
              <a:ext cx="1975485" cy="847725"/>
            </a:xfrm>
            <a:custGeom>
              <a:avLst/>
              <a:gdLst/>
              <a:ahLst/>
              <a:cxnLst/>
              <a:rect l="l" t="t" r="r" b="b"/>
              <a:pathLst>
                <a:path w="1975485" h="847725">
                  <a:moveTo>
                    <a:pt x="0" y="141224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1833879" y="0"/>
                  </a:lnTo>
                  <a:lnTo>
                    <a:pt x="1878510" y="7201"/>
                  </a:lnTo>
                  <a:lnTo>
                    <a:pt x="1917277" y="27253"/>
                  </a:lnTo>
                  <a:lnTo>
                    <a:pt x="1947850" y="57826"/>
                  </a:lnTo>
                  <a:lnTo>
                    <a:pt x="1967902" y="96593"/>
                  </a:lnTo>
                  <a:lnTo>
                    <a:pt x="1975103" y="141224"/>
                  </a:lnTo>
                  <a:lnTo>
                    <a:pt x="1975103" y="706120"/>
                  </a:lnTo>
                  <a:lnTo>
                    <a:pt x="1967902" y="750750"/>
                  </a:lnTo>
                  <a:lnTo>
                    <a:pt x="1947850" y="789517"/>
                  </a:lnTo>
                  <a:lnTo>
                    <a:pt x="1917277" y="820090"/>
                  </a:lnTo>
                  <a:lnTo>
                    <a:pt x="1878510" y="840142"/>
                  </a:lnTo>
                  <a:lnTo>
                    <a:pt x="1833879" y="847343"/>
                  </a:lnTo>
                  <a:lnTo>
                    <a:pt x="141224" y="847343"/>
                  </a:lnTo>
                  <a:lnTo>
                    <a:pt x="96593" y="840142"/>
                  </a:lnTo>
                  <a:lnTo>
                    <a:pt x="57826" y="820090"/>
                  </a:lnTo>
                  <a:lnTo>
                    <a:pt x="27253" y="789517"/>
                  </a:lnTo>
                  <a:lnTo>
                    <a:pt x="7201" y="750750"/>
                  </a:lnTo>
                  <a:lnTo>
                    <a:pt x="0" y="706120"/>
                  </a:lnTo>
                  <a:lnTo>
                    <a:pt x="0" y="141224"/>
                  </a:lnTo>
                  <a:close/>
                </a:path>
              </a:pathLst>
            </a:custGeom>
            <a:ln w="9143">
              <a:solidFill>
                <a:srgbClr val="072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67353" y="2058162"/>
            <a:ext cx="1363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Georgia"/>
                <a:cs typeface="Georgia"/>
              </a:rPr>
              <a:t>Information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96640" y="2694432"/>
            <a:ext cx="2103120" cy="974090"/>
            <a:chOff x="3596640" y="2694432"/>
            <a:chExt cx="2103120" cy="974090"/>
          </a:xfrm>
        </p:grpSpPr>
        <p:sp>
          <p:nvSpPr>
            <p:cNvPr id="17" name="object 17"/>
            <p:cNvSpPr/>
            <p:nvPr/>
          </p:nvSpPr>
          <p:spPr>
            <a:xfrm>
              <a:off x="3596640" y="2694432"/>
              <a:ext cx="210311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5596" y="2872740"/>
              <a:ext cx="2043683" cy="6629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0648" y="2720340"/>
              <a:ext cx="1975103" cy="8458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0648" y="2720340"/>
              <a:ext cx="1975485" cy="845819"/>
            </a:xfrm>
            <a:custGeom>
              <a:avLst/>
              <a:gdLst/>
              <a:ahLst/>
              <a:cxnLst/>
              <a:rect l="l" t="t" r="r" b="b"/>
              <a:pathLst>
                <a:path w="1975485" h="845820">
                  <a:moveTo>
                    <a:pt x="0" y="140970"/>
                  </a:moveTo>
                  <a:lnTo>
                    <a:pt x="7187" y="96414"/>
                  </a:lnTo>
                  <a:lnTo>
                    <a:pt x="27200" y="57716"/>
                  </a:lnTo>
                  <a:lnTo>
                    <a:pt x="57716" y="27200"/>
                  </a:lnTo>
                  <a:lnTo>
                    <a:pt x="96414" y="7187"/>
                  </a:lnTo>
                  <a:lnTo>
                    <a:pt x="140969" y="0"/>
                  </a:lnTo>
                  <a:lnTo>
                    <a:pt x="1834134" y="0"/>
                  </a:lnTo>
                  <a:lnTo>
                    <a:pt x="1878689" y="7187"/>
                  </a:lnTo>
                  <a:lnTo>
                    <a:pt x="1917387" y="27200"/>
                  </a:lnTo>
                  <a:lnTo>
                    <a:pt x="1947903" y="57716"/>
                  </a:lnTo>
                  <a:lnTo>
                    <a:pt x="1967916" y="96414"/>
                  </a:lnTo>
                  <a:lnTo>
                    <a:pt x="1975103" y="140970"/>
                  </a:lnTo>
                  <a:lnTo>
                    <a:pt x="1975103" y="704850"/>
                  </a:lnTo>
                  <a:lnTo>
                    <a:pt x="1967916" y="749405"/>
                  </a:lnTo>
                  <a:lnTo>
                    <a:pt x="1947903" y="788103"/>
                  </a:lnTo>
                  <a:lnTo>
                    <a:pt x="1917387" y="818619"/>
                  </a:lnTo>
                  <a:lnTo>
                    <a:pt x="1878689" y="838632"/>
                  </a:lnTo>
                  <a:lnTo>
                    <a:pt x="1834134" y="845820"/>
                  </a:lnTo>
                  <a:lnTo>
                    <a:pt x="140969" y="845820"/>
                  </a:lnTo>
                  <a:lnTo>
                    <a:pt x="96414" y="838632"/>
                  </a:lnTo>
                  <a:lnTo>
                    <a:pt x="57716" y="818619"/>
                  </a:lnTo>
                  <a:lnTo>
                    <a:pt x="27200" y="788103"/>
                  </a:lnTo>
                  <a:lnTo>
                    <a:pt x="7187" y="749405"/>
                  </a:lnTo>
                  <a:lnTo>
                    <a:pt x="0" y="704850"/>
                  </a:lnTo>
                  <a:lnTo>
                    <a:pt x="0" y="140970"/>
                  </a:lnTo>
                  <a:close/>
                </a:path>
              </a:pathLst>
            </a:custGeom>
            <a:ln w="9144">
              <a:solidFill>
                <a:srgbClr val="072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28669" y="2947543"/>
            <a:ext cx="1639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Georgia"/>
                <a:cs typeface="Georgia"/>
              </a:rPr>
              <a:t>Entertainment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96640" y="3582923"/>
            <a:ext cx="2103120" cy="975360"/>
            <a:chOff x="3596640" y="3582923"/>
            <a:chExt cx="2103120" cy="975360"/>
          </a:xfrm>
        </p:grpSpPr>
        <p:sp>
          <p:nvSpPr>
            <p:cNvPr id="23" name="object 23"/>
            <p:cNvSpPr/>
            <p:nvPr/>
          </p:nvSpPr>
          <p:spPr>
            <a:xfrm>
              <a:off x="3596640" y="3582923"/>
              <a:ext cx="2103119" cy="975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648" y="3608831"/>
              <a:ext cx="1975103" cy="847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60648" y="3608831"/>
              <a:ext cx="1975485" cy="847725"/>
            </a:xfrm>
            <a:custGeom>
              <a:avLst/>
              <a:gdLst/>
              <a:ahLst/>
              <a:cxnLst/>
              <a:rect l="l" t="t" r="r" b="b"/>
              <a:pathLst>
                <a:path w="1975485" h="847725">
                  <a:moveTo>
                    <a:pt x="0" y="141224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1833879" y="0"/>
                  </a:lnTo>
                  <a:lnTo>
                    <a:pt x="1878510" y="7201"/>
                  </a:lnTo>
                  <a:lnTo>
                    <a:pt x="1917277" y="27253"/>
                  </a:lnTo>
                  <a:lnTo>
                    <a:pt x="1947850" y="57826"/>
                  </a:lnTo>
                  <a:lnTo>
                    <a:pt x="1967902" y="96593"/>
                  </a:lnTo>
                  <a:lnTo>
                    <a:pt x="1975103" y="141224"/>
                  </a:lnTo>
                  <a:lnTo>
                    <a:pt x="1975103" y="706120"/>
                  </a:lnTo>
                  <a:lnTo>
                    <a:pt x="1967902" y="750750"/>
                  </a:lnTo>
                  <a:lnTo>
                    <a:pt x="1947850" y="789517"/>
                  </a:lnTo>
                  <a:lnTo>
                    <a:pt x="1917277" y="820090"/>
                  </a:lnTo>
                  <a:lnTo>
                    <a:pt x="1878510" y="840142"/>
                  </a:lnTo>
                  <a:lnTo>
                    <a:pt x="1833879" y="847344"/>
                  </a:lnTo>
                  <a:lnTo>
                    <a:pt x="141224" y="847344"/>
                  </a:lnTo>
                  <a:lnTo>
                    <a:pt x="96593" y="840142"/>
                  </a:lnTo>
                  <a:lnTo>
                    <a:pt x="57826" y="820090"/>
                  </a:lnTo>
                  <a:lnTo>
                    <a:pt x="27253" y="789517"/>
                  </a:lnTo>
                  <a:lnTo>
                    <a:pt x="7201" y="750750"/>
                  </a:lnTo>
                  <a:lnTo>
                    <a:pt x="0" y="706120"/>
                  </a:lnTo>
                  <a:lnTo>
                    <a:pt x="0" y="141224"/>
                  </a:lnTo>
                  <a:close/>
                </a:path>
              </a:pathLst>
            </a:custGeom>
            <a:ln w="9144">
              <a:solidFill>
                <a:srgbClr val="072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84701" y="3836923"/>
            <a:ext cx="1127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eorgia"/>
                <a:cs typeface="Georgia"/>
              </a:rPr>
              <a:t>C</a:t>
            </a:r>
            <a:r>
              <a:rPr sz="2000" spc="-10" dirty="0">
                <a:latin typeface="Georgia"/>
                <a:cs typeface="Georgia"/>
              </a:rPr>
              <a:t>omment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96640" y="4471415"/>
            <a:ext cx="2103120" cy="975360"/>
            <a:chOff x="3596640" y="4471415"/>
            <a:chExt cx="2103120" cy="975360"/>
          </a:xfrm>
        </p:grpSpPr>
        <p:sp>
          <p:nvSpPr>
            <p:cNvPr id="28" name="object 28"/>
            <p:cNvSpPr/>
            <p:nvPr/>
          </p:nvSpPr>
          <p:spPr>
            <a:xfrm>
              <a:off x="3596640" y="4471415"/>
              <a:ext cx="2103119" cy="975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648" y="4497323"/>
              <a:ext cx="1975103" cy="8473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0648" y="4497323"/>
              <a:ext cx="1975485" cy="847725"/>
            </a:xfrm>
            <a:custGeom>
              <a:avLst/>
              <a:gdLst/>
              <a:ahLst/>
              <a:cxnLst/>
              <a:rect l="l" t="t" r="r" b="b"/>
              <a:pathLst>
                <a:path w="1975485" h="847725">
                  <a:moveTo>
                    <a:pt x="0" y="141224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1833879" y="0"/>
                  </a:lnTo>
                  <a:lnTo>
                    <a:pt x="1878510" y="7201"/>
                  </a:lnTo>
                  <a:lnTo>
                    <a:pt x="1917277" y="27253"/>
                  </a:lnTo>
                  <a:lnTo>
                    <a:pt x="1947850" y="57826"/>
                  </a:lnTo>
                  <a:lnTo>
                    <a:pt x="1967902" y="96593"/>
                  </a:lnTo>
                  <a:lnTo>
                    <a:pt x="1975103" y="141224"/>
                  </a:lnTo>
                  <a:lnTo>
                    <a:pt x="1975103" y="706119"/>
                  </a:lnTo>
                  <a:lnTo>
                    <a:pt x="1967902" y="750750"/>
                  </a:lnTo>
                  <a:lnTo>
                    <a:pt x="1947850" y="789517"/>
                  </a:lnTo>
                  <a:lnTo>
                    <a:pt x="1917277" y="820090"/>
                  </a:lnTo>
                  <a:lnTo>
                    <a:pt x="1878510" y="840142"/>
                  </a:lnTo>
                  <a:lnTo>
                    <a:pt x="1833879" y="847344"/>
                  </a:lnTo>
                  <a:lnTo>
                    <a:pt x="141224" y="847344"/>
                  </a:lnTo>
                  <a:lnTo>
                    <a:pt x="96593" y="840142"/>
                  </a:lnTo>
                  <a:lnTo>
                    <a:pt x="57826" y="820090"/>
                  </a:lnTo>
                  <a:lnTo>
                    <a:pt x="27253" y="789517"/>
                  </a:lnTo>
                  <a:lnTo>
                    <a:pt x="7201" y="750750"/>
                  </a:lnTo>
                  <a:lnTo>
                    <a:pt x="0" y="706119"/>
                  </a:lnTo>
                  <a:lnTo>
                    <a:pt x="0" y="141224"/>
                  </a:lnTo>
                  <a:close/>
                </a:path>
              </a:pathLst>
            </a:custGeom>
            <a:ln w="9144">
              <a:solidFill>
                <a:srgbClr val="072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03928" y="4726051"/>
            <a:ext cx="12896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40" dirty="0">
                <a:latin typeface="Georgia"/>
                <a:cs typeface="Georgia"/>
              </a:rPr>
              <a:t>d</a:t>
            </a:r>
            <a:r>
              <a:rPr sz="2000" spc="-75" dirty="0">
                <a:latin typeface="Georgia"/>
                <a:cs typeface="Georgia"/>
              </a:rPr>
              <a:t>v</a:t>
            </a:r>
            <a:r>
              <a:rPr sz="2000" spc="-20" dirty="0">
                <a:latin typeface="Georgia"/>
                <a:cs typeface="Georgia"/>
              </a:rPr>
              <a:t>ertising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96640" y="5361432"/>
            <a:ext cx="2103120" cy="975360"/>
            <a:chOff x="3596640" y="5361432"/>
            <a:chExt cx="2103120" cy="975360"/>
          </a:xfrm>
        </p:grpSpPr>
        <p:sp>
          <p:nvSpPr>
            <p:cNvPr id="33" name="object 33"/>
            <p:cNvSpPr/>
            <p:nvPr/>
          </p:nvSpPr>
          <p:spPr>
            <a:xfrm>
              <a:off x="3596640" y="5361432"/>
              <a:ext cx="2103119" cy="975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0648" y="5387340"/>
              <a:ext cx="1975103" cy="8473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0648" y="5387340"/>
              <a:ext cx="1975485" cy="847725"/>
            </a:xfrm>
            <a:custGeom>
              <a:avLst/>
              <a:gdLst/>
              <a:ahLst/>
              <a:cxnLst/>
              <a:rect l="l" t="t" r="r" b="b"/>
              <a:pathLst>
                <a:path w="1975485" h="847725">
                  <a:moveTo>
                    <a:pt x="0" y="141224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1833879" y="0"/>
                  </a:lnTo>
                  <a:lnTo>
                    <a:pt x="1878510" y="7201"/>
                  </a:lnTo>
                  <a:lnTo>
                    <a:pt x="1917277" y="27253"/>
                  </a:lnTo>
                  <a:lnTo>
                    <a:pt x="1947850" y="57826"/>
                  </a:lnTo>
                  <a:lnTo>
                    <a:pt x="1967902" y="96593"/>
                  </a:lnTo>
                  <a:lnTo>
                    <a:pt x="1975103" y="141224"/>
                  </a:lnTo>
                  <a:lnTo>
                    <a:pt x="1975103" y="706120"/>
                  </a:lnTo>
                  <a:lnTo>
                    <a:pt x="1967902" y="750755"/>
                  </a:lnTo>
                  <a:lnTo>
                    <a:pt x="1947850" y="789522"/>
                  </a:lnTo>
                  <a:lnTo>
                    <a:pt x="1917277" y="820094"/>
                  </a:lnTo>
                  <a:lnTo>
                    <a:pt x="1878510" y="840143"/>
                  </a:lnTo>
                  <a:lnTo>
                    <a:pt x="1833879" y="847344"/>
                  </a:lnTo>
                  <a:lnTo>
                    <a:pt x="141224" y="847344"/>
                  </a:lnTo>
                  <a:lnTo>
                    <a:pt x="96593" y="840143"/>
                  </a:lnTo>
                  <a:lnTo>
                    <a:pt x="57826" y="820094"/>
                  </a:lnTo>
                  <a:lnTo>
                    <a:pt x="27253" y="789522"/>
                  </a:lnTo>
                  <a:lnTo>
                    <a:pt x="7201" y="750755"/>
                  </a:lnTo>
                  <a:lnTo>
                    <a:pt x="0" y="706120"/>
                  </a:lnTo>
                  <a:lnTo>
                    <a:pt x="0" y="141224"/>
                  </a:lnTo>
                  <a:close/>
                </a:path>
              </a:pathLst>
            </a:custGeom>
            <a:ln w="9144">
              <a:solidFill>
                <a:srgbClr val="072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109084" y="5615432"/>
            <a:ext cx="1080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eorgia"/>
                <a:cs typeface="Georgia"/>
              </a:rPr>
              <a:t>Influence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695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815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70" dirty="0"/>
              <a:t>Functions </a:t>
            </a:r>
            <a:r>
              <a:rPr sz="5000" spc="110" dirty="0"/>
              <a:t>Of</a:t>
            </a:r>
            <a:r>
              <a:rPr sz="5000" spc="125" dirty="0"/>
              <a:t> </a:t>
            </a:r>
            <a:r>
              <a:rPr sz="5000" spc="-40" dirty="0"/>
              <a:t>Magazine</a:t>
            </a:r>
            <a:endParaRPr sz="5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0"/>
            <a:ext cx="8699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99360" algn="l"/>
              </a:tabLst>
            </a:pPr>
            <a:r>
              <a:rPr>
                <a:solidFill>
                  <a:srgbClr val="04607A"/>
                </a:solidFill>
                <a:latin typeface="Carlito"/>
                <a:cs typeface="Carlito"/>
              </a:rPr>
              <a:t>KINDS</a:t>
            </a:r>
            <a:r>
              <a:rPr spc="-15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pc="-5" smtClean="0">
                <a:solidFill>
                  <a:srgbClr val="04607A"/>
                </a:solidFill>
                <a:latin typeface="Carlito"/>
                <a:cs typeface="Carlito"/>
              </a:rPr>
              <a:t>O</a:t>
            </a:r>
            <a:r>
              <a:rPr smtClean="0">
                <a:solidFill>
                  <a:srgbClr val="04607A"/>
                </a:solidFill>
                <a:latin typeface="Carlito"/>
                <a:cs typeface="Carlito"/>
              </a:rPr>
              <a:t>f</a:t>
            </a:r>
            <a:r>
              <a:rPr lang="en-US" dirty="0" smtClean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mtClean="0">
                <a:solidFill>
                  <a:srgbClr val="04607A"/>
                </a:solidFill>
                <a:latin typeface="Carlito"/>
                <a:cs typeface="Carlito"/>
              </a:rPr>
              <a:t>Ma</a:t>
            </a:r>
            <a:r>
              <a:rPr spc="-100" smtClean="0">
                <a:solidFill>
                  <a:srgbClr val="04607A"/>
                </a:solidFill>
                <a:latin typeface="Carlito"/>
                <a:cs typeface="Carlito"/>
              </a:rPr>
              <a:t>g</a:t>
            </a:r>
            <a:r>
              <a:rPr smtClean="0">
                <a:solidFill>
                  <a:srgbClr val="04607A"/>
                </a:solidFill>
                <a:latin typeface="Carlito"/>
                <a:cs typeface="Carlito"/>
              </a:rPr>
              <a:t>azines</a:t>
            </a:r>
            <a:endParaRPr dirty="0">
              <a:solidFill>
                <a:srgbClr val="04607A"/>
              </a:solidFill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371600"/>
            <a:ext cx="3853815" cy="3846829"/>
            <a:chOff x="1740407" y="2324100"/>
            <a:chExt cx="3853815" cy="3846829"/>
          </a:xfrm>
        </p:grpSpPr>
        <p:sp>
          <p:nvSpPr>
            <p:cNvPr id="9" name="object 9"/>
            <p:cNvSpPr/>
            <p:nvPr/>
          </p:nvSpPr>
          <p:spPr>
            <a:xfrm>
              <a:off x="1740407" y="2852927"/>
              <a:ext cx="3317748" cy="33177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2361" y="2337053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79" y="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99281" y="2337053"/>
              <a:ext cx="1780539" cy="2171700"/>
            </a:xfrm>
            <a:custGeom>
              <a:avLst/>
              <a:gdLst/>
              <a:ahLst/>
              <a:cxnLst/>
              <a:rect l="l" t="t" r="r" b="b"/>
              <a:pathLst>
                <a:path w="1780539" h="2171700">
                  <a:moveTo>
                    <a:pt x="1780031" y="0"/>
                  </a:moveTo>
                  <a:lnTo>
                    <a:pt x="0" y="217170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2361" y="2951226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79" y="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2077" y="2949701"/>
              <a:ext cx="1508760" cy="1809114"/>
            </a:xfrm>
            <a:custGeom>
              <a:avLst/>
              <a:gdLst/>
              <a:ahLst/>
              <a:cxnLst/>
              <a:rect l="l" t="t" r="r" b="b"/>
              <a:pathLst>
                <a:path w="1508760" h="1809114">
                  <a:moveTo>
                    <a:pt x="1508760" y="0"/>
                  </a:moveTo>
                  <a:lnTo>
                    <a:pt x="0" y="1808988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2361" y="3565397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79" y="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4393" y="3565397"/>
              <a:ext cx="1268095" cy="1426845"/>
            </a:xfrm>
            <a:custGeom>
              <a:avLst/>
              <a:gdLst/>
              <a:ahLst/>
              <a:cxnLst/>
              <a:rect l="l" t="t" r="r" b="b"/>
              <a:pathLst>
                <a:path w="1268095" h="1426845">
                  <a:moveTo>
                    <a:pt x="1267967" y="0"/>
                  </a:moveTo>
                  <a:lnTo>
                    <a:pt x="0" y="1426464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2361" y="4165854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79" y="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0905" y="4165854"/>
              <a:ext cx="981710" cy="1089660"/>
            </a:xfrm>
            <a:custGeom>
              <a:avLst/>
              <a:gdLst/>
              <a:ahLst/>
              <a:cxnLst/>
              <a:rect l="l" t="t" r="r" b="b"/>
              <a:pathLst>
                <a:path w="981710" h="1089660">
                  <a:moveTo>
                    <a:pt x="981456" y="0"/>
                  </a:moveTo>
                  <a:lnTo>
                    <a:pt x="0" y="108966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2361" y="4751070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79" y="0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69129" y="4751070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39" h="768350">
                  <a:moveTo>
                    <a:pt x="713232" y="0"/>
                  </a:moveTo>
                  <a:lnTo>
                    <a:pt x="0" y="768095"/>
                  </a:lnTo>
                </a:path>
              </a:pathLst>
            </a:custGeom>
            <a:ln w="25908">
              <a:solidFill>
                <a:srgbClr val="BBC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91000" y="1143000"/>
            <a:ext cx="1523999" cy="306526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52300"/>
              </a:lnSpc>
              <a:spcBef>
                <a:spcPts val="190"/>
              </a:spcBef>
            </a:pPr>
            <a:r>
              <a:rPr sz="2600" spc="-20" dirty="0">
                <a:latin typeface="Georgia"/>
                <a:cs typeface="Georgia"/>
              </a:rPr>
              <a:t>A</a:t>
            </a:r>
            <a:r>
              <a:rPr sz="2600" spc="-25" dirty="0">
                <a:latin typeface="Georgia"/>
                <a:cs typeface="Georgia"/>
              </a:rPr>
              <a:t>cade</a:t>
            </a:r>
            <a:r>
              <a:rPr sz="2600" spc="-40" dirty="0">
                <a:latin typeface="Georgia"/>
                <a:cs typeface="Georgia"/>
              </a:rPr>
              <a:t>m</a:t>
            </a:r>
            <a:r>
              <a:rPr sz="2600" spc="-10" dirty="0">
                <a:latin typeface="Georgia"/>
                <a:cs typeface="Georgia"/>
              </a:rPr>
              <a:t>ic  </a:t>
            </a:r>
            <a:r>
              <a:rPr sz="2600" spc="-65" dirty="0">
                <a:latin typeface="Georgia"/>
                <a:cs typeface="Georgia"/>
              </a:rPr>
              <a:t>Fashion  </a:t>
            </a:r>
            <a:r>
              <a:rPr sz="2600" spc="-50" dirty="0">
                <a:latin typeface="Georgia"/>
                <a:cs typeface="Georgia"/>
              </a:rPr>
              <a:t>Sports  </a:t>
            </a:r>
            <a:r>
              <a:rPr sz="2600" spc="-30" dirty="0">
                <a:latin typeface="Georgia"/>
                <a:cs typeface="Georgia"/>
              </a:rPr>
              <a:t>Political  </a:t>
            </a:r>
            <a:r>
              <a:rPr sz="2600" spc="-45" dirty="0">
                <a:latin typeface="Georgia"/>
                <a:cs typeface="Georgia"/>
              </a:rPr>
              <a:t>News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download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1819275" cy="25050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 descr="C:\Users\Public\Pictures\Sample Pictures\download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3400"/>
            <a:ext cx="1914525" cy="23907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C:\Users\Public\Pictures\Sample Pictures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33400"/>
            <a:ext cx="1847850" cy="24669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01" name="Picture 5" descr="C:\Users\Public\Pictures\Sample Pictures\download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267200"/>
            <a:ext cx="2524125" cy="18192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02" name="Picture 6" descr="C:\Users\Public\Pictures\Sample Pictures\download (1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191000"/>
            <a:ext cx="2533650" cy="1809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04" name="Picture 8" descr="C:\Users\Public\Pictures\Sample Pictures\image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657600"/>
            <a:ext cx="1790700" cy="2552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download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0"/>
            <a:ext cx="2362200" cy="25050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C:\Users\Public\Pictures\Sample Pictures\download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33400"/>
            <a:ext cx="1828800" cy="25050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1143000"/>
            <a:ext cx="24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CHILDEREN MAGAZINES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70700"/>
            <a:chOff x="-828" y="0"/>
            <a:chExt cx="9158605" cy="68707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85344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534400" y="1371600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0" y="1371600"/>
                  </a:moveTo>
                  <a:lnTo>
                    <a:pt x="8534400" y="13716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0545" marR="508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In </a:t>
            </a:r>
            <a:r>
              <a:rPr spc="-5" dirty="0"/>
              <a:t>the </a:t>
            </a:r>
            <a:r>
              <a:rPr spc="-40" dirty="0"/>
              <a:t>past </a:t>
            </a:r>
            <a:r>
              <a:rPr spc="-20" dirty="0"/>
              <a:t>books </a:t>
            </a:r>
            <a:r>
              <a:rPr spc="-60" dirty="0"/>
              <a:t>was </a:t>
            </a:r>
            <a:r>
              <a:rPr spc="-5" dirty="0"/>
              <a:t>not </a:t>
            </a:r>
            <a:r>
              <a:rPr spc="-65" dirty="0"/>
              <a:t>a mass </a:t>
            </a:r>
            <a:r>
              <a:rPr spc="-30" dirty="0"/>
              <a:t>medium </a:t>
            </a:r>
            <a:r>
              <a:rPr spc="-5" dirty="0"/>
              <a:t>but </a:t>
            </a:r>
            <a:r>
              <a:rPr spc="-40" dirty="0"/>
              <a:t>privilege </a:t>
            </a:r>
            <a:r>
              <a:rPr spc="-20" dirty="0"/>
              <a:t>of  </a:t>
            </a:r>
            <a:r>
              <a:rPr dirty="0"/>
              <a:t>the </a:t>
            </a:r>
            <a:r>
              <a:rPr spc="-15" dirty="0"/>
              <a:t>elite </a:t>
            </a:r>
            <a:r>
              <a:rPr spc="-50" dirty="0"/>
              <a:t>class. </a:t>
            </a:r>
            <a:r>
              <a:rPr spc="-35" dirty="0"/>
              <a:t>There </a:t>
            </a:r>
            <a:r>
              <a:rPr spc="-50" dirty="0"/>
              <a:t>were </a:t>
            </a:r>
            <a:r>
              <a:rPr spc="-15" dirty="0"/>
              <a:t>two </a:t>
            </a:r>
            <a:r>
              <a:rPr spc="-50" dirty="0"/>
              <a:t>reasons </a:t>
            </a:r>
            <a:r>
              <a:rPr spc="-45" dirty="0"/>
              <a:t>for </a:t>
            </a:r>
            <a:r>
              <a:rPr spc="-15" dirty="0"/>
              <a:t>that. </a:t>
            </a:r>
            <a:r>
              <a:rPr spc="-85" dirty="0"/>
              <a:t>Firstly,  </a:t>
            </a:r>
            <a:r>
              <a:rPr spc="-20" dirty="0"/>
              <a:t>books </a:t>
            </a:r>
            <a:r>
              <a:rPr spc="-50" dirty="0"/>
              <a:t>were </a:t>
            </a:r>
            <a:r>
              <a:rPr spc="-5" dirty="0"/>
              <a:t>not </a:t>
            </a:r>
            <a:r>
              <a:rPr spc="-30" dirty="0"/>
              <a:t>printed </a:t>
            </a:r>
            <a:r>
              <a:rPr dirty="0"/>
              <a:t>but </a:t>
            </a:r>
            <a:r>
              <a:rPr spc="-35" dirty="0"/>
              <a:t>transcribed </a:t>
            </a:r>
            <a:r>
              <a:rPr spc="-30" dirty="0"/>
              <a:t>by hand.</a:t>
            </a:r>
            <a:r>
              <a:rPr spc="-135" dirty="0"/>
              <a:t> </a:t>
            </a:r>
            <a:r>
              <a:rPr spc="-60" dirty="0"/>
              <a:t>Secondly,  </a:t>
            </a:r>
            <a:r>
              <a:rPr dirty="0"/>
              <a:t>the </a:t>
            </a:r>
            <a:r>
              <a:rPr spc="-25" dirty="0"/>
              <a:t>low </a:t>
            </a:r>
            <a:r>
              <a:rPr spc="-30" dirty="0"/>
              <a:t>literacy level </a:t>
            </a:r>
            <a:r>
              <a:rPr spc="-25" dirty="0"/>
              <a:t>in </a:t>
            </a:r>
            <a:r>
              <a:rPr dirty="0"/>
              <a:t>the </a:t>
            </a:r>
            <a:r>
              <a:rPr spc="-60" dirty="0"/>
              <a:t>masses </a:t>
            </a:r>
            <a:r>
              <a:rPr spc="-20" dirty="0"/>
              <a:t>limited books  </a:t>
            </a:r>
            <a:r>
              <a:rPr spc="-45" dirty="0"/>
              <a:t>exclusively </a:t>
            </a:r>
            <a:r>
              <a:rPr spc="-5" dirty="0"/>
              <a:t>to </a:t>
            </a:r>
            <a:r>
              <a:rPr spc="-65" dirty="0"/>
              <a:t>a </a:t>
            </a:r>
            <a:r>
              <a:rPr spc="-40" dirty="0"/>
              <a:t>small </a:t>
            </a:r>
            <a:r>
              <a:rPr spc="-30" dirty="0"/>
              <a:t>fraction </a:t>
            </a:r>
            <a:r>
              <a:rPr spc="-20" dirty="0"/>
              <a:t>of </a:t>
            </a:r>
            <a:r>
              <a:rPr dirty="0"/>
              <a:t>the </a:t>
            </a:r>
            <a:r>
              <a:rPr spc="-50" dirty="0"/>
              <a:t>society. </a:t>
            </a:r>
            <a:r>
              <a:rPr spc="-85" dirty="0"/>
              <a:t>It </a:t>
            </a:r>
            <a:r>
              <a:rPr spc="-60" dirty="0"/>
              <a:t>was </a:t>
            </a:r>
            <a:r>
              <a:rPr dirty="0"/>
              <a:t>the  </a:t>
            </a:r>
            <a:r>
              <a:rPr spc="-15" dirty="0"/>
              <a:t>nineteenth </a:t>
            </a:r>
            <a:r>
              <a:rPr spc="-20" dirty="0"/>
              <a:t>century </a:t>
            </a:r>
            <a:r>
              <a:rPr spc="-10" dirty="0"/>
              <a:t>which </a:t>
            </a:r>
            <a:r>
              <a:rPr spc="-65" dirty="0"/>
              <a:t>saw </a:t>
            </a:r>
            <a:r>
              <a:rPr spc="-5" dirty="0"/>
              <a:t>book </a:t>
            </a:r>
            <a:r>
              <a:rPr spc="-65" dirty="0"/>
              <a:t>as a mass</a:t>
            </a:r>
            <a:r>
              <a:rPr spc="-355" dirty="0"/>
              <a:t> </a:t>
            </a:r>
            <a:r>
              <a:rPr spc="-30" dirty="0"/>
              <a:t>medium.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24307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43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85" dirty="0"/>
              <a:t>Books</a:t>
            </a:r>
            <a:endParaRPr sz="5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58000"/>
            <a:chOff x="-828" y="0"/>
            <a:chExt cx="91586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229361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0" y="1143000"/>
                  </a:moveTo>
                  <a:lnTo>
                    <a:pt x="8534400" y="11430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162" y="229361"/>
              <a:ext cx="8610600" cy="1143000"/>
            </a:xfrm>
            <a:custGeom>
              <a:avLst/>
              <a:gdLst/>
              <a:ahLst/>
              <a:cxnLst/>
              <a:rect l="l" t="t" r="r" b="b"/>
              <a:pathLst>
                <a:path w="8610600" h="1143000">
                  <a:moveTo>
                    <a:pt x="0" y="1143000"/>
                  </a:moveTo>
                  <a:lnTo>
                    <a:pt x="8610600" y="11430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914144" y="5262371"/>
            <a:ext cx="5620511" cy="937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69996" y="5420359"/>
            <a:ext cx="290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Georgia"/>
                <a:cs typeface="Georgia"/>
              </a:rPr>
              <a:t>Professional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5" dirty="0">
                <a:latin typeface="Georgia"/>
                <a:cs typeface="Georgia"/>
              </a:rPr>
              <a:t>Books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14144" y="4058411"/>
            <a:ext cx="5620511" cy="1353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79850" y="4215510"/>
            <a:ext cx="168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Georgia"/>
                <a:cs typeface="Georgia"/>
              </a:rPr>
              <a:t>Text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spc="-55" dirty="0">
                <a:latin typeface="Georgia"/>
                <a:cs typeface="Georgia"/>
              </a:rPr>
              <a:t>Books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14144" y="2852927"/>
            <a:ext cx="5620511" cy="1353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40100" y="3010357"/>
            <a:ext cx="277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Georgia"/>
                <a:cs typeface="Georgia"/>
              </a:rPr>
              <a:t>Paper-back</a:t>
            </a:r>
            <a:r>
              <a:rPr sz="2800" spc="-50" dirty="0">
                <a:latin typeface="Georgia"/>
                <a:cs typeface="Georgia"/>
              </a:rPr>
              <a:t> Books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14144" y="1648967"/>
            <a:ext cx="5620511" cy="1353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71646" y="1806067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Georgia"/>
                <a:cs typeface="Georgia"/>
              </a:rPr>
              <a:t>Trade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spc="-55" dirty="0">
                <a:latin typeface="Georgia"/>
                <a:cs typeface="Georgia"/>
              </a:rPr>
              <a:t>Books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49307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61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140" dirty="0"/>
              <a:t>Types </a:t>
            </a:r>
            <a:r>
              <a:rPr sz="5000" spc="110" dirty="0"/>
              <a:t>Of</a:t>
            </a:r>
            <a:r>
              <a:rPr sz="5000" spc="130" dirty="0"/>
              <a:t> </a:t>
            </a:r>
            <a:r>
              <a:rPr sz="5000" spc="-85" dirty="0"/>
              <a:t>Books</a:t>
            </a:r>
            <a:endParaRPr sz="5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133600" y="1143000"/>
            <a:ext cx="4953000" cy="4953000"/>
            <a:chOff x="2133600" y="1143000"/>
            <a:chExt cx="4953000" cy="4953000"/>
          </a:xfrm>
        </p:grpSpPr>
        <p:sp>
          <p:nvSpPr>
            <p:cNvPr id="8" name="object 8"/>
            <p:cNvSpPr/>
            <p:nvPr/>
          </p:nvSpPr>
          <p:spPr>
            <a:xfrm>
              <a:off x="2133600" y="1143000"/>
              <a:ext cx="4953000" cy="4953000"/>
            </a:xfrm>
            <a:custGeom>
              <a:avLst/>
              <a:gdLst/>
              <a:ahLst/>
              <a:cxnLst/>
              <a:rect l="l" t="t" r="r" b="b"/>
              <a:pathLst>
                <a:path w="4953000" h="4953000">
                  <a:moveTo>
                    <a:pt x="2476500" y="0"/>
                  </a:moveTo>
                  <a:lnTo>
                    <a:pt x="0" y="2476500"/>
                  </a:lnTo>
                  <a:lnTo>
                    <a:pt x="2476500" y="4953000"/>
                  </a:lnTo>
                  <a:lnTo>
                    <a:pt x="4953000" y="2476500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5277" y="1614677"/>
              <a:ext cx="1931035" cy="1931035"/>
            </a:xfrm>
            <a:custGeom>
              <a:avLst/>
              <a:gdLst/>
              <a:ahLst/>
              <a:cxnLst/>
              <a:rect l="l" t="t" r="r" b="b"/>
              <a:pathLst>
                <a:path w="1931035" h="1931035">
                  <a:moveTo>
                    <a:pt x="1609089" y="0"/>
                  </a:moveTo>
                  <a:lnTo>
                    <a:pt x="321818" y="0"/>
                  </a:lnTo>
                  <a:lnTo>
                    <a:pt x="274276" y="3490"/>
                  </a:lnTo>
                  <a:lnTo>
                    <a:pt x="228895" y="13630"/>
                  </a:lnTo>
                  <a:lnTo>
                    <a:pt x="186174" y="29920"/>
                  </a:lnTo>
                  <a:lnTo>
                    <a:pt x="146612" y="51862"/>
                  </a:lnTo>
                  <a:lnTo>
                    <a:pt x="110706" y="78957"/>
                  </a:lnTo>
                  <a:lnTo>
                    <a:pt x="78957" y="110706"/>
                  </a:lnTo>
                  <a:lnTo>
                    <a:pt x="51862" y="146612"/>
                  </a:lnTo>
                  <a:lnTo>
                    <a:pt x="29920" y="186174"/>
                  </a:lnTo>
                  <a:lnTo>
                    <a:pt x="13630" y="228895"/>
                  </a:lnTo>
                  <a:lnTo>
                    <a:pt x="3490" y="274276"/>
                  </a:lnTo>
                  <a:lnTo>
                    <a:pt x="0" y="321818"/>
                  </a:lnTo>
                  <a:lnTo>
                    <a:pt x="0" y="1609089"/>
                  </a:lnTo>
                  <a:lnTo>
                    <a:pt x="3490" y="1656631"/>
                  </a:lnTo>
                  <a:lnTo>
                    <a:pt x="13630" y="1702012"/>
                  </a:lnTo>
                  <a:lnTo>
                    <a:pt x="29920" y="1744733"/>
                  </a:lnTo>
                  <a:lnTo>
                    <a:pt x="51862" y="1784295"/>
                  </a:lnTo>
                  <a:lnTo>
                    <a:pt x="78957" y="1820201"/>
                  </a:lnTo>
                  <a:lnTo>
                    <a:pt x="110706" y="1851950"/>
                  </a:lnTo>
                  <a:lnTo>
                    <a:pt x="146612" y="1879045"/>
                  </a:lnTo>
                  <a:lnTo>
                    <a:pt x="186174" y="1900987"/>
                  </a:lnTo>
                  <a:lnTo>
                    <a:pt x="228895" y="1917277"/>
                  </a:lnTo>
                  <a:lnTo>
                    <a:pt x="274276" y="1927417"/>
                  </a:lnTo>
                  <a:lnTo>
                    <a:pt x="321818" y="1930908"/>
                  </a:lnTo>
                  <a:lnTo>
                    <a:pt x="1609089" y="1930908"/>
                  </a:lnTo>
                  <a:lnTo>
                    <a:pt x="1656631" y="1927417"/>
                  </a:lnTo>
                  <a:lnTo>
                    <a:pt x="1702012" y="1917277"/>
                  </a:lnTo>
                  <a:lnTo>
                    <a:pt x="1744733" y="1900987"/>
                  </a:lnTo>
                  <a:lnTo>
                    <a:pt x="1784295" y="1879045"/>
                  </a:lnTo>
                  <a:lnTo>
                    <a:pt x="1820201" y="1851950"/>
                  </a:lnTo>
                  <a:lnTo>
                    <a:pt x="1851950" y="1820201"/>
                  </a:lnTo>
                  <a:lnTo>
                    <a:pt x="1879045" y="1784295"/>
                  </a:lnTo>
                  <a:lnTo>
                    <a:pt x="1900987" y="1744733"/>
                  </a:lnTo>
                  <a:lnTo>
                    <a:pt x="1917277" y="1702012"/>
                  </a:lnTo>
                  <a:lnTo>
                    <a:pt x="1927417" y="1656631"/>
                  </a:lnTo>
                  <a:lnTo>
                    <a:pt x="1930908" y="1609089"/>
                  </a:lnTo>
                  <a:lnTo>
                    <a:pt x="1930908" y="321818"/>
                  </a:lnTo>
                  <a:lnTo>
                    <a:pt x="1927417" y="274276"/>
                  </a:lnTo>
                  <a:lnTo>
                    <a:pt x="1917277" y="228895"/>
                  </a:lnTo>
                  <a:lnTo>
                    <a:pt x="1900987" y="186174"/>
                  </a:lnTo>
                  <a:lnTo>
                    <a:pt x="1879045" y="146612"/>
                  </a:lnTo>
                  <a:lnTo>
                    <a:pt x="1851950" y="110706"/>
                  </a:lnTo>
                  <a:lnTo>
                    <a:pt x="1820201" y="78957"/>
                  </a:lnTo>
                  <a:lnTo>
                    <a:pt x="1784295" y="51862"/>
                  </a:lnTo>
                  <a:lnTo>
                    <a:pt x="1744733" y="29920"/>
                  </a:lnTo>
                  <a:lnTo>
                    <a:pt x="1702012" y="13630"/>
                  </a:lnTo>
                  <a:lnTo>
                    <a:pt x="1656631" y="3490"/>
                  </a:lnTo>
                  <a:lnTo>
                    <a:pt x="160908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5277" y="1614677"/>
              <a:ext cx="1931035" cy="1931035"/>
            </a:xfrm>
            <a:custGeom>
              <a:avLst/>
              <a:gdLst/>
              <a:ahLst/>
              <a:cxnLst/>
              <a:rect l="l" t="t" r="r" b="b"/>
              <a:pathLst>
                <a:path w="1931035" h="1931035">
                  <a:moveTo>
                    <a:pt x="0" y="321818"/>
                  </a:moveTo>
                  <a:lnTo>
                    <a:pt x="3490" y="274276"/>
                  </a:lnTo>
                  <a:lnTo>
                    <a:pt x="13630" y="228895"/>
                  </a:lnTo>
                  <a:lnTo>
                    <a:pt x="29920" y="186174"/>
                  </a:lnTo>
                  <a:lnTo>
                    <a:pt x="51862" y="146612"/>
                  </a:lnTo>
                  <a:lnTo>
                    <a:pt x="78957" y="110706"/>
                  </a:lnTo>
                  <a:lnTo>
                    <a:pt x="110706" y="78957"/>
                  </a:lnTo>
                  <a:lnTo>
                    <a:pt x="146612" y="51862"/>
                  </a:lnTo>
                  <a:lnTo>
                    <a:pt x="186174" y="29920"/>
                  </a:lnTo>
                  <a:lnTo>
                    <a:pt x="228895" y="13630"/>
                  </a:lnTo>
                  <a:lnTo>
                    <a:pt x="274276" y="3490"/>
                  </a:lnTo>
                  <a:lnTo>
                    <a:pt x="321818" y="0"/>
                  </a:lnTo>
                  <a:lnTo>
                    <a:pt x="1609089" y="0"/>
                  </a:lnTo>
                  <a:lnTo>
                    <a:pt x="1656631" y="3490"/>
                  </a:lnTo>
                  <a:lnTo>
                    <a:pt x="1702012" y="13630"/>
                  </a:lnTo>
                  <a:lnTo>
                    <a:pt x="1744733" y="29920"/>
                  </a:lnTo>
                  <a:lnTo>
                    <a:pt x="1784295" y="51862"/>
                  </a:lnTo>
                  <a:lnTo>
                    <a:pt x="1820201" y="78957"/>
                  </a:lnTo>
                  <a:lnTo>
                    <a:pt x="1851950" y="110706"/>
                  </a:lnTo>
                  <a:lnTo>
                    <a:pt x="1879045" y="146612"/>
                  </a:lnTo>
                  <a:lnTo>
                    <a:pt x="1900987" y="186174"/>
                  </a:lnTo>
                  <a:lnTo>
                    <a:pt x="1917277" y="228895"/>
                  </a:lnTo>
                  <a:lnTo>
                    <a:pt x="1927417" y="274276"/>
                  </a:lnTo>
                  <a:lnTo>
                    <a:pt x="1930908" y="321818"/>
                  </a:lnTo>
                  <a:lnTo>
                    <a:pt x="1930908" y="1609089"/>
                  </a:lnTo>
                  <a:lnTo>
                    <a:pt x="1927417" y="1656631"/>
                  </a:lnTo>
                  <a:lnTo>
                    <a:pt x="1917277" y="1702012"/>
                  </a:lnTo>
                  <a:lnTo>
                    <a:pt x="1900987" y="1744733"/>
                  </a:lnTo>
                  <a:lnTo>
                    <a:pt x="1879045" y="1784295"/>
                  </a:lnTo>
                  <a:lnTo>
                    <a:pt x="1851950" y="1820201"/>
                  </a:lnTo>
                  <a:lnTo>
                    <a:pt x="1820201" y="1851950"/>
                  </a:lnTo>
                  <a:lnTo>
                    <a:pt x="1784295" y="1879045"/>
                  </a:lnTo>
                  <a:lnTo>
                    <a:pt x="1744733" y="1900987"/>
                  </a:lnTo>
                  <a:lnTo>
                    <a:pt x="1702012" y="1917277"/>
                  </a:lnTo>
                  <a:lnTo>
                    <a:pt x="1656631" y="1927417"/>
                  </a:lnTo>
                  <a:lnTo>
                    <a:pt x="1609089" y="1930908"/>
                  </a:lnTo>
                  <a:lnTo>
                    <a:pt x="321818" y="1930908"/>
                  </a:lnTo>
                  <a:lnTo>
                    <a:pt x="274276" y="1927417"/>
                  </a:lnTo>
                  <a:lnTo>
                    <a:pt x="228895" y="1917277"/>
                  </a:lnTo>
                  <a:lnTo>
                    <a:pt x="186174" y="1900987"/>
                  </a:lnTo>
                  <a:lnTo>
                    <a:pt x="146612" y="1879045"/>
                  </a:lnTo>
                  <a:lnTo>
                    <a:pt x="110706" y="1851950"/>
                  </a:lnTo>
                  <a:lnTo>
                    <a:pt x="78957" y="1820201"/>
                  </a:lnTo>
                  <a:lnTo>
                    <a:pt x="51862" y="1784295"/>
                  </a:lnTo>
                  <a:lnTo>
                    <a:pt x="29920" y="1744733"/>
                  </a:lnTo>
                  <a:lnTo>
                    <a:pt x="13630" y="1702012"/>
                  </a:lnTo>
                  <a:lnTo>
                    <a:pt x="3490" y="1656631"/>
                  </a:lnTo>
                  <a:lnTo>
                    <a:pt x="0" y="1609089"/>
                  </a:lnTo>
                  <a:lnTo>
                    <a:pt x="0" y="3218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66720" y="2312669"/>
            <a:ext cx="1206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Booklet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72520" y="1601660"/>
            <a:ext cx="1957070" cy="1957070"/>
            <a:chOff x="4672520" y="1601660"/>
            <a:chExt cx="1957070" cy="1957070"/>
          </a:xfrm>
        </p:grpSpPr>
        <p:sp>
          <p:nvSpPr>
            <p:cNvPr id="13" name="object 13"/>
            <p:cNvSpPr/>
            <p:nvPr/>
          </p:nvSpPr>
          <p:spPr>
            <a:xfrm>
              <a:off x="4685538" y="1614677"/>
              <a:ext cx="1931035" cy="1931035"/>
            </a:xfrm>
            <a:custGeom>
              <a:avLst/>
              <a:gdLst/>
              <a:ahLst/>
              <a:cxnLst/>
              <a:rect l="l" t="t" r="r" b="b"/>
              <a:pathLst>
                <a:path w="1931034" h="1931035">
                  <a:moveTo>
                    <a:pt x="1609089" y="0"/>
                  </a:moveTo>
                  <a:lnTo>
                    <a:pt x="321817" y="0"/>
                  </a:lnTo>
                  <a:lnTo>
                    <a:pt x="274276" y="3490"/>
                  </a:lnTo>
                  <a:lnTo>
                    <a:pt x="228895" y="13630"/>
                  </a:lnTo>
                  <a:lnTo>
                    <a:pt x="186174" y="29920"/>
                  </a:lnTo>
                  <a:lnTo>
                    <a:pt x="146612" y="51862"/>
                  </a:lnTo>
                  <a:lnTo>
                    <a:pt x="110706" y="78957"/>
                  </a:lnTo>
                  <a:lnTo>
                    <a:pt x="78957" y="110706"/>
                  </a:lnTo>
                  <a:lnTo>
                    <a:pt x="51862" y="146612"/>
                  </a:lnTo>
                  <a:lnTo>
                    <a:pt x="29920" y="186174"/>
                  </a:lnTo>
                  <a:lnTo>
                    <a:pt x="13630" y="228895"/>
                  </a:lnTo>
                  <a:lnTo>
                    <a:pt x="3490" y="274276"/>
                  </a:lnTo>
                  <a:lnTo>
                    <a:pt x="0" y="321818"/>
                  </a:lnTo>
                  <a:lnTo>
                    <a:pt x="0" y="1609089"/>
                  </a:lnTo>
                  <a:lnTo>
                    <a:pt x="3490" y="1656631"/>
                  </a:lnTo>
                  <a:lnTo>
                    <a:pt x="13630" y="1702012"/>
                  </a:lnTo>
                  <a:lnTo>
                    <a:pt x="29920" y="1744733"/>
                  </a:lnTo>
                  <a:lnTo>
                    <a:pt x="51862" y="1784295"/>
                  </a:lnTo>
                  <a:lnTo>
                    <a:pt x="78957" y="1820201"/>
                  </a:lnTo>
                  <a:lnTo>
                    <a:pt x="110706" y="1851950"/>
                  </a:lnTo>
                  <a:lnTo>
                    <a:pt x="146612" y="1879045"/>
                  </a:lnTo>
                  <a:lnTo>
                    <a:pt x="186174" y="1900987"/>
                  </a:lnTo>
                  <a:lnTo>
                    <a:pt x="228895" y="1917277"/>
                  </a:lnTo>
                  <a:lnTo>
                    <a:pt x="274276" y="1927417"/>
                  </a:lnTo>
                  <a:lnTo>
                    <a:pt x="321817" y="1930908"/>
                  </a:lnTo>
                  <a:lnTo>
                    <a:pt x="1609089" y="1930908"/>
                  </a:lnTo>
                  <a:lnTo>
                    <a:pt x="1656631" y="1927417"/>
                  </a:lnTo>
                  <a:lnTo>
                    <a:pt x="1702012" y="1917277"/>
                  </a:lnTo>
                  <a:lnTo>
                    <a:pt x="1744733" y="1900987"/>
                  </a:lnTo>
                  <a:lnTo>
                    <a:pt x="1784295" y="1879045"/>
                  </a:lnTo>
                  <a:lnTo>
                    <a:pt x="1820201" y="1851950"/>
                  </a:lnTo>
                  <a:lnTo>
                    <a:pt x="1851950" y="1820201"/>
                  </a:lnTo>
                  <a:lnTo>
                    <a:pt x="1879045" y="1784295"/>
                  </a:lnTo>
                  <a:lnTo>
                    <a:pt x="1900987" y="1744733"/>
                  </a:lnTo>
                  <a:lnTo>
                    <a:pt x="1917277" y="1702012"/>
                  </a:lnTo>
                  <a:lnTo>
                    <a:pt x="1927417" y="1656631"/>
                  </a:lnTo>
                  <a:lnTo>
                    <a:pt x="1930908" y="1609089"/>
                  </a:lnTo>
                  <a:lnTo>
                    <a:pt x="1930908" y="321818"/>
                  </a:lnTo>
                  <a:lnTo>
                    <a:pt x="1927417" y="274276"/>
                  </a:lnTo>
                  <a:lnTo>
                    <a:pt x="1917277" y="228895"/>
                  </a:lnTo>
                  <a:lnTo>
                    <a:pt x="1900987" y="186174"/>
                  </a:lnTo>
                  <a:lnTo>
                    <a:pt x="1879045" y="146612"/>
                  </a:lnTo>
                  <a:lnTo>
                    <a:pt x="1851950" y="110706"/>
                  </a:lnTo>
                  <a:lnTo>
                    <a:pt x="1820201" y="78957"/>
                  </a:lnTo>
                  <a:lnTo>
                    <a:pt x="1784295" y="51862"/>
                  </a:lnTo>
                  <a:lnTo>
                    <a:pt x="1744733" y="29920"/>
                  </a:lnTo>
                  <a:lnTo>
                    <a:pt x="1702012" y="13630"/>
                  </a:lnTo>
                  <a:lnTo>
                    <a:pt x="1656631" y="3490"/>
                  </a:lnTo>
                  <a:lnTo>
                    <a:pt x="160908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5538" y="1614677"/>
              <a:ext cx="1931035" cy="1931035"/>
            </a:xfrm>
            <a:custGeom>
              <a:avLst/>
              <a:gdLst/>
              <a:ahLst/>
              <a:cxnLst/>
              <a:rect l="l" t="t" r="r" b="b"/>
              <a:pathLst>
                <a:path w="1931034" h="1931035">
                  <a:moveTo>
                    <a:pt x="0" y="321818"/>
                  </a:moveTo>
                  <a:lnTo>
                    <a:pt x="3490" y="274276"/>
                  </a:lnTo>
                  <a:lnTo>
                    <a:pt x="13630" y="228895"/>
                  </a:lnTo>
                  <a:lnTo>
                    <a:pt x="29920" y="186174"/>
                  </a:lnTo>
                  <a:lnTo>
                    <a:pt x="51862" y="146612"/>
                  </a:lnTo>
                  <a:lnTo>
                    <a:pt x="78957" y="110706"/>
                  </a:lnTo>
                  <a:lnTo>
                    <a:pt x="110706" y="78957"/>
                  </a:lnTo>
                  <a:lnTo>
                    <a:pt x="146612" y="51862"/>
                  </a:lnTo>
                  <a:lnTo>
                    <a:pt x="186174" y="29920"/>
                  </a:lnTo>
                  <a:lnTo>
                    <a:pt x="228895" y="13630"/>
                  </a:lnTo>
                  <a:lnTo>
                    <a:pt x="274276" y="3490"/>
                  </a:lnTo>
                  <a:lnTo>
                    <a:pt x="321817" y="0"/>
                  </a:lnTo>
                  <a:lnTo>
                    <a:pt x="1609089" y="0"/>
                  </a:lnTo>
                  <a:lnTo>
                    <a:pt x="1656631" y="3490"/>
                  </a:lnTo>
                  <a:lnTo>
                    <a:pt x="1702012" y="13630"/>
                  </a:lnTo>
                  <a:lnTo>
                    <a:pt x="1744733" y="29920"/>
                  </a:lnTo>
                  <a:lnTo>
                    <a:pt x="1784295" y="51862"/>
                  </a:lnTo>
                  <a:lnTo>
                    <a:pt x="1820201" y="78957"/>
                  </a:lnTo>
                  <a:lnTo>
                    <a:pt x="1851950" y="110706"/>
                  </a:lnTo>
                  <a:lnTo>
                    <a:pt x="1879045" y="146612"/>
                  </a:lnTo>
                  <a:lnTo>
                    <a:pt x="1900987" y="186174"/>
                  </a:lnTo>
                  <a:lnTo>
                    <a:pt x="1917277" y="228895"/>
                  </a:lnTo>
                  <a:lnTo>
                    <a:pt x="1927417" y="274276"/>
                  </a:lnTo>
                  <a:lnTo>
                    <a:pt x="1930908" y="321818"/>
                  </a:lnTo>
                  <a:lnTo>
                    <a:pt x="1930908" y="1609089"/>
                  </a:lnTo>
                  <a:lnTo>
                    <a:pt x="1927417" y="1656631"/>
                  </a:lnTo>
                  <a:lnTo>
                    <a:pt x="1917277" y="1702012"/>
                  </a:lnTo>
                  <a:lnTo>
                    <a:pt x="1900987" y="1744733"/>
                  </a:lnTo>
                  <a:lnTo>
                    <a:pt x="1879045" y="1784295"/>
                  </a:lnTo>
                  <a:lnTo>
                    <a:pt x="1851950" y="1820201"/>
                  </a:lnTo>
                  <a:lnTo>
                    <a:pt x="1820201" y="1851950"/>
                  </a:lnTo>
                  <a:lnTo>
                    <a:pt x="1784295" y="1879045"/>
                  </a:lnTo>
                  <a:lnTo>
                    <a:pt x="1744733" y="1900987"/>
                  </a:lnTo>
                  <a:lnTo>
                    <a:pt x="1702012" y="1917277"/>
                  </a:lnTo>
                  <a:lnTo>
                    <a:pt x="1656631" y="1927417"/>
                  </a:lnTo>
                  <a:lnTo>
                    <a:pt x="1609089" y="1930908"/>
                  </a:lnTo>
                  <a:lnTo>
                    <a:pt x="321817" y="1930908"/>
                  </a:lnTo>
                  <a:lnTo>
                    <a:pt x="274276" y="1927417"/>
                  </a:lnTo>
                  <a:lnTo>
                    <a:pt x="228895" y="1917277"/>
                  </a:lnTo>
                  <a:lnTo>
                    <a:pt x="186174" y="1900987"/>
                  </a:lnTo>
                  <a:lnTo>
                    <a:pt x="146612" y="1879045"/>
                  </a:lnTo>
                  <a:lnTo>
                    <a:pt x="110706" y="1851950"/>
                  </a:lnTo>
                  <a:lnTo>
                    <a:pt x="78957" y="1820201"/>
                  </a:lnTo>
                  <a:lnTo>
                    <a:pt x="51862" y="1784295"/>
                  </a:lnTo>
                  <a:lnTo>
                    <a:pt x="29920" y="1744733"/>
                  </a:lnTo>
                  <a:lnTo>
                    <a:pt x="13630" y="1702012"/>
                  </a:lnTo>
                  <a:lnTo>
                    <a:pt x="3490" y="1656631"/>
                  </a:lnTo>
                  <a:lnTo>
                    <a:pt x="0" y="1609089"/>
                  </a:lnTo>
                  <a:lnTo>
                    <a:pt x="0" y="3218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00573" y="2312669"/>
            <a:ext cx="1100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solidFill>
                  <a:srgbClr val="FFFFFF"/>
                </a:solidFill>
              </a:rPr>
              <a:t>L</a:t>
            </a:r>
            <a:r>
              <a:rPr sz="2800" spc="-50" dirty="0">
                <a:solidFill>
                  <a:srgbClr val="FFFFFF"/>
                </a:solidFill>
              </a:rPr>
              <a:t>ea</a:t>
            </a:r>
            <a:r>
              <a:rPr sz="2800" spc="180" dirty="0">
                <a:solidFill>
                  <a:srgbClr val="FFFFFF"/>
                </a:solidFill>
              </a:rPr>
              <a:t>f</a:t>
            </a:r>
            <a:r>
              <a:rPr sz="2800" spc="-5" dirty="0">
                <a:solidFill>
                  <a:srgbClr val="FFFFFF"/>
                </a:solidFill>
              </a:rPr>
              <a:t>let</a:t>
            </a:r>
            <a:endParaRPr sz="2800"/>
          </a:p>
        </p:txBody>
      </p:sp>
      <p:grpSp>
        <p:nvGrpSpPr>
          <p:cNvPr id="16" name="object 16"/>
          <p:cNvGrpSpPr/>
          <p:nvPr/>
        </p:nvGrpSpPr>
        <p:grpSpPr>
          <a:xfrm>
            <a:off x="2592260" y="3681920"/>
            <a:ext cx="1957070" cy="1957070"/>
            <a:chOff x="2592260" y="3681920"/>
            <a:chExt cx="1957070" cy="1957070"/>
          </a:xfrm>
        </p:grpSpPr>
        <p:sp>
          <p:nvSpPr>
            <p:cNvPr id="17" name="object 17"/>
            <p:cNvSpPr/>
            <p:nvPr/>
          </p:nvSpPr>
          <p:spPr>
            <a:xfrm>
              <a:off x="2605278" y="3694938"/>
              <a:ext cx="1931035" cy="1931035"/>
            </a:xfrm>
            <a:custGeom>
              <a:avLst/>
              <a:gdLst/>
              <a:ahLst/>
              <a:cxnLst/>
              <a:rect l="l" t="t" r="r" b="b"/>
              <a:pathLst>
                <a:path w="1931035" h="1931035">
                  <a:moveTo>
                    <a:pt x="1609089" y="0"/>
                  </a:moveTo>
                  <a:lnTo>
                    <a:pt x="321818" y="0"/>
                  </a:lnTo>
                  <a:lnTo>
                    <a:pt x="274276" y="3490"/>
                  </a:lnTo>
                  <a:lnTo>
                    <a:pt x="228895" y="13630"/>
                  </a:lnTo>
                  <a:lnTo>
                    <a:pt x="186174" y="29920"/>
                  </a:lnTo>
                  <a:lnTo>
                    <a:pt x="146612" y="51862"/>
                  </a:lnTo>
                  <a:lnTo>
                    <a:pt x="110706" y="78957"/>
                  </a:lnTo>
                  <a:lnTo>
                    <a:pt x="78957" y="110706"/>
                  </a:lnTo>
                  <a:lnTo>
                    <a:pt x="51862" y="146612"/>
                  </a:lnTo>
                  <a:lnTo>
                    <a:pt x="29920" y="186174"/>
                  </a:lnTo>
                  <a:lnTo>
                    <a:pt x="13630" y="228895"/>
                  </a:lnTo>
                  <a:lnTo>
                    <a:pt x="3490" y="274276"/>
                  </a:lnTo>
                  <a:lnTo>
                    <a:pt x="0" y="321818"/>
                  </a:lnTo>
                  <a:lnTo>
                    <a:pt x="0" y="1609090"/>
                  </a:lnTo>
                  <a:lnTo>
                    <a:pt x="3490" y="1656631"/>
                  </a:lnTo>
                  <a:lnTo>
                    <a:pt x="13630" y="1702012"/>
                  </a:lnTo>
                  <a:lnTo>
                    <a:pt x="29920" y="1744733"/>
                  </a:lnTo>
                  <a:lnTo>
                    <a:pt x="51862" y="1784295"/>
                  </a:lnTo>
                  <a:lnTo>
                    <a:pt x="78957" y="1820201"/>
                  </a:lnTo>
                  <a:lnTo>
                    <a:pt x="110706" y="1851950"/>
                  </a:lnTo>
                  <a:lnTo>
                    <a:pt x="146612" y="1879045"/>
                  </a:lnTo>
                  <a:lnTo>
                    <a:pt x="186174" y="1900987"/>
                  </a:lnTo>
                  <a:lnTo>
                    <a:pt x="228895" y="1917277"/>
                  </a:lnTo>
                  <a:lnTo>
                    <a:pt x="274276" y="1927417"/>
                  </a:lnTo>
                  <a:lnTo>
                    <a:pt x="321818" y="1930908"/>
                  </a:lnTo>
                  <a:lnTo>
                    <a:pt x="1609089" y="1930908"/>
                  </a:lnTo>
                  <a:lnTo>
                    <a:pt x="1656631" y="1927417"/>
                  </a:lnTo>
                  <a:lnTo>
                    <a:pt x="1702012" y="1917277"/>
                  </a:lnTo>
                  <a:lnTo>
                    <a:pt x="1744733" y="1900987"/>
                  </a:lnTo>
                  <a:lnTo>
                    <a:pt x="1784295" y="1879045"/>
                  </a:lnTo>
                  <a:lnTo>
                    <a:pt x="1820201" y="1851950"/>
                  </a:lnTo>
                  <a:lnTo>
                    <a:pt x="1851950" y="1820201"/>
                  </a:lnTo>
                  <a:lnTo>
                    <a:pt x="1879045" y="1784295"/>
                  </a:lnTo>
                  <a:lnTo>
                    <a:pt x="1900987" y="1744733"/>
                  </a:lnTo>
                  <a:lnTo>
                    <a:pt x="1917277" y="1702012"/>
                  </a:lnTo>
                  <a:lnTo>
                    <a:pt x="1927417" y="1656631"/>
                  </a:lnTo>
                  <a:lnTo>
                    <a:pt x="1930908" y="1609090"/>
                  </a:lnTo>
                  <a:lnTo>
                    <a:pt x="1930908" y="321818"/>
                  </a:lnTo>
                  <a:lnTo>
                    <a:pt x="1927417" y="274276"/>
                  </a:lnTo>
                  <a:lnTo>
                    <a:pt x="1917277" y="228895"/>
                  </a:lnTo>
                  <a:lnTo>
                    <a:pt x="1900987" y="186174"/>
                  </a:lnTo>
                  <a:lnTo>
                    <a:pt x="1879045" y="146612"/>
                  </a:lnTo>
                  <a:lnTo>
                    <a:pt x="1851950" y="110706"/>
                  </a:lnTo>
                  <a:lnTo>
                    <a:pt x="1820201" y="78957"/>
                  </a:lnTo>
                  <a:lnTo>
                    <a:pt x="1784295" y="51862"/>
                  </a:lnTo>
                  <a:lnTo>
                    <a:pt x="1744733" y="29920"/>
                  </a:lnTo>
                  <a:lnTo>
                    <a:pt x="1702012" y="13630"/>
                  </a:lnTo>
                  <a:lnTo>
                    <a:pt x="1656631" y="3490"/>
                  </a:lnTo>
                  <a:lnTo>
                    <a:pt x="160908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5278" y="3694938"/>
              <a:ext cx="1931035" cy="1931035"/>
            </a:xfrm>
            <a:custGeom>
              <a:avLst/>
              <a:gdLst/>
              <a:ahLst/>
              <a:cxnLst/>
              <a:rect l="l" t="t" r="r" b="b"/>
              <a:pathLst>
                <a:path w="1931035" h="1931035">
                  <a:moveTo>
                    <a:pt x="0" y="321818"/>
                  </a:moveTo>
                  <a:lnTo>
                    <a:pt x="3490" y="274276"/>
                  </a:lnTo>
                  <a:lnTo>
                    <a:pt x="13630" y="228895"/>
                  </a:lnTo>
                  <a:lnTo>
                    <a:pt x="29920" y="186174"/>
                  </a:lnTo>
                  <a:lnTo>
                    <a:pt x="51862" y="146612"/>
                  </a:lnTo>
                  <a:lnTo>
                    <a:pt x="78957" y="110706"/>
                  </a:lnTo>
                  <a:lnTo>
                    <a:pt x="110706" y="78957"/>
                  </a:lnTo>
                  <a:lnTo>
                    <a:pt x="146612" y="51862"/>
                  </a:lnTo>
                  <a:lnTo>
                    <a:pt x="186174" y="29920"/>
                  </a:lnTo>
                  <a:lnTo>
                    <a:pt x="228895" y="13630"/>
                  </a:lnTo>
                  <a:lnTo>
                    <a:pt x="274276" y="3490"/>
                  </a:lnTo>
                  <a:lnTo>
                    <a:pt x="321818" y="0"/>
                  </a:lnTo>
                  <a:lnTo>
                    <a:pt x="1609089" y="0"/>
                  </a:lnTo>
                  <a:lnTo>
                    <a:pt x="1656631" y="3490"/>
                  </a:lnTo>
                  <a:lnTo>
                    <a:pt x="1702012" y="13630"/>
                  </a:lnTo>
                  <a:lnTo>
                    <a:pt x="1744733" y="29920"/>
                  </a:lnTo>
                  <a:lnTo>
                    <a:pt x="1784295" y="51862"/>
                  </a:lnTo>
                  <a:lnTo>
                    <a:pt x="1820201" y="78957"/>
                  </a:lnTo>
                  <a:lnTo>
                    <a:pt x="1851950" y="110706"/>
                  </a:lnTo>
                  <a:lnTo>
                    <a:pt x="1879045" y="146612"/>
                  </a:lnTo>
                  <a:lnTo>
                    <a:pt x="1900987" y="186174"/>
                  </a:lnTo>
                  <a:lnTo>
                    <a:pt x="1917277" y="228895"/>
                  </a:lnTo>
                  <a:lnTo>
                    <a:pt x="1927417" y="274276"/>
                  </a:lnTo>
                  <a:lnTo>
                    <a:pt x="1930908" y="321818"/>
                  </a:lnTo>
                  <a:lnTo>
                    <a:pt x="1930908" y="1609090"/>
                  </a:lnTo>
                  <a:lnTo>
                    <a:pt x="1927417" y="1656631"/>
                  </a:lnTo>
                  <a:lnTo>
                    <a:pt x="1917277" y="1702012"/>
                  </a:lnTo>
                  <a:lnTo>
                    <a:pt x="1900987" y="1744733"/>
                  </a:lnTo>
                  <a:lnTo>
                    <a:pt x="1879045" y="1784295"/>
                  </a:lnTo>
                  <a:lnTo>
                    <a:pt x="1851950" y="1820201"/>
                  </a:lnTo>
                  <a:lnTo>
                    <a:pt x="1820201" y="1851950"/>
                  </a:lnTo>
                  <a:lnTo>
                    <a:pt x="1784295" y="1879045"/>
                  </a:lnTo>
                  <a:lnTo>
                    <a:pt x="1744733" y="1900987"/>
                  </a:lnTo>
                  <a:lnTo>
                    <a:pt x="1702012" y="1917277"/>
                  </a:lnTo>
                  <a:lnTo>
                    <a:pt x="1656631" y="1927417"/>
                  </a:lnTo>
                  <a:lnTo>
                    <a:pt x="1609089" y="1930908"/>
                  </a:lnTo>
                  <a:lnTo>
                    <a:pt x="321818" y="1930908"/>
                  </a:lnTo>
                  <a:lnTo>
                    <a:pt x="274276" y="1927417"/>
                  </a:lnTo>
                  <a:lnTo>
                    <a:pt x="228895" y="1917277"/>
                  </a:lnTo>
                  <a:lnTo>
                    <a:pt x="186174" y="1900987"/>
                  </a:lnTo>
                  <a:lnTo>
                    <a:pt x="146612" y="1879045"/>
                  </a:lnTo>
                  <a:lnTo>
                    <a:pt x="110706" y="1851950"/>
                  </a:lnTo>
                  <a:lnTo>
                    <a:pt x="78957" y="1820201"/>
                  </a:lnTo>
                  <a:lnTo>
                    <a:pt x="51862" y="1784295"/>
                  </a:lnTo>
                  <a:lnTo>
                    <a:pt x="29920" y="1744733"/>
                  </a:lnTo>
                  <a:lnTo>
                    <a:pt x="13630" y="1702012"/>
                  </a:lnTo>
                  <a:lnTo>
                    <a:pt x="3490" y="1656631"/>
                  </a:lnTo>
                  <a:lnTo>
                    <a:pt x="0" y="1609090"/>
                  </a:lnTo>
                  <a:lnTo>
                    <a:pt x="0" y="3218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17367" y="4393184"/>
            <a:ext cx="1504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amph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et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25923" y="3692652"/>
            <a:ext cx="1958339" cy="1958339"/>
            <a:chOff x="4725923" y="3692652"/>
            <a:chExt cx="1958339" cy="1958339"/>
          </a:xfrm>
        </p:grpSpPr>
        <p:sp>
          <p:nvSpPr>
            <p:cNvPr id="21" name="object 21"/>
            <p:cNvSpPr/>
            <p:nvPr/>
          </p:nvSpPr>
          <p:spPr>
            <a:xfrm>
              <a:off x="4738877" y="3705606"/>
              <a:ext cx="1932939" cy="1932939"/>
            </a:xfrm>
            <a:custGeom>
              <a:avLst/>
              <a:gdLst/>
              <a:ahLst/>
              <a:cxnLst/>
              <a:rect l="l" t="t" r="r" b="b"/>
              <a:pathLst>
                <a:path w="1932940" h="1932939">
                  <a:moveTo>
                    <a:pt x="1610360" y="0"/>
                  </a:moveTo>
                  <a:lnTo>
                    <a:pt x="322072" y="0"/>
                  </a:lnTo>
                  <a:lnTo>
                    <a:pt x="274466" y="3490"/>
                  </a:lnTo>
                  <a:lnTo>
                    <a:pt x="229034" y="13632"/>
                  </a:lnTo>
                  <a:lnTo>
                    <a:pt x="186272" y="29925"/>
                  </a:lnTo>
                  <a:lnTo>
                    <a:pt x="146677" y="51874"/>
                  </a:lnTo>
                  <a:lnTo>
                    <a:pt x="110748" y="78981"/>
                  </a:lnTo>
                  <a:lnTo>
                    <a:pt x="78981" y="110748"/>
                  </a:lnTo>
                  <a:lnTo>
                    <a:pt x="51874" y="146677"/>
                  </a:lnTo>
                  <a:lnTo>
                    <a:pt x="29925" y="186272"/>
                  </a:lnTo>
                  <a:lnTo>
                    <a:pt x="13632" y="229034"/>
                  </a:lnTo>
                  <a:lnTo>
                    <a:pt x="3490" y="274466"/>
                  </a:lnTo>
                  <a:lnTo>
                    <a:pt x="0" y="322072"/>
                  </a:lnTo>
                  <a:lnTo>
                    <a:pt x="0" y="1610360"/>
                  </a:lnTo>
                  <a:lnTo>
                    <a:pt x="3490" y="1657965"/>
                  </a:lnTo>
                  <a:lnTo>
                    <a:pt x="13632" y="1703397"/>
                  </a:lnTo>
                  <a:lnTo>
                    <a:pt x="29925" y="1746159"/>
                  </a:lnTo>
                  <a:lnTo>
                    <a:pt x="51874" y="1785754"/>
                  </a:lnTo>
                  <a:lnTo>
                    <a:pt x="78981" y="1821683"/>
                  </a:lnTo>
                  <a:lnTo>
                    <a:pt x="110748" y="1853450"/>
                  </a:lnTo>
                  <a:lnTo>
                    <a:pt x="146677" y="1880557"/>
                  </a:lnTo>
                  <a:lnTo>
                    <a:pt x="186272" y="1902506"/>
                  </a:lnTo>
                  <a:lnTo>
                    <a:pt x="229034" y="1918799"/>
                  </a:lnTo>
                  <a:lnTo>
                    <a:pt x="274466" y="1928941"/>
                  </a:lnTo>
                  <a:lnTo>
                    <a:pt x="322072" y="1932432"/>
                  </a:lnTo>
                  <a:lnTo>
                    <a:pt x="1610360" y="1932432"/>
                  </a:lnTo>
                  <a:lnTo>
                    <a:pt x="1657965" y="1928941"/>
                  </a:lnTo>
                  <a:lnTo>
                    <a:pt x="1703397" y="1918799"/>
                  </a:lnTo>
                  <a:lnTo>
                    <a:pt x="1746159" y="1902506"/>
                  </a:lnTo>
                  <a:lnTo>
                    <a:pt x="1785754" y="1880557"/>
                  </a:lnTo>
                  <a:lnTo>
                    <a:pt x="1821683" y="1853450"/>
                  </a:lnTo>
                  <a:lnTo>
                    <a:pt x="1853450" y="1821683"/>
                  </a:lnTo>
                  <a:lnTo>
                    <a:pt x="1880557" y="1785754"/>
                  </a:lnTo>
                  <a:lnTo>
                    <a:pt x="1902506" y="1746159"/>
                  </a:lnTo>
                  <a:lnTo>
                    <a:pt x="1918799" y="1703397"/>
                  </a:lnTo>
                  <a:lnTo>
                    <a:pt x="1928941" y="1657965"/>
                  </a:lnTo>
                  <a:lnTo>
                    <a:pt x="1932431" y="1610360"/>
                  </a:lnTo>
                  <a:lnTo>
                    <a:pt x="1932431" y="322072"/>
                  </a:lnTo>
                  <a:lnTo>
                    <a:pt x="1928941" y="274466"/>
                  </a:lnTo>
                  <a:lnTo>
                    <a:pt x="1918799" y="229034"/>
                  </a:lnTo>
                  <a:lnTo>
                    <a:pt x="1902506" y="186272"/>
                  </a:lnTo>
                  <a:lnTo>
                    <a:pt x="1880557" y="146677"/>
                  </a:lnTo>
                  <a:lnTo>
                    <a:pt x="1853450" y="110748"/>
                  </a:lnTo>
                  <a:lnTo>
                    <a:pt x="1821683" y="78981"/>
                  </a:lnTo>
                  <a:lnTo>
                    <a:pt x="1785754" y="51874"/>
                  </a:lnTo>
                  <a:lnTo>
                    <a:pt x="1746159" y="29925"/>
                  </a:lnTo>
                  <a:lnTo>
                    <a:pt x="1703397" y="13632"/>
                  </a:lnTo>
                  <a:lnTo>
                    <a:pt x="1657965" y="3490"/>
                  </a:lnTo>
                  <a:lnTo>
                    <a:pt x="161036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38877" y="3705606"/>
              <a:ext cx="1932939" cy="1932939"/>
            </a:xfrm>
            <a:custGeom>
              <a:avLst/>
              <a:gdLst/>
              <a:ahLst/>
              <a:cxnLst/>
              <a:rect l="l" t="t" r="r" b="b"/>
              <a:pathLst>
                <a:path w="1932940" h="1932939">
                  <a:moveTo>
                    <a:pt x="0" y="322072"/>
                  </a:moveTo>
                  <a:lnTo>
                    <a:pt x="3490" y="274466"/>
                  </a:lnTo>
                  <a:lnTo>
                    <a:pt x="13632" y="229034"/>
                  </a:lnTo>
                  <a:lnTo>
                    <a:pt x="29925" y="186272"/>
                  </a:lnTo>
                  <a:lnTo>
                    <a:pt x="51874" y="146677"/>
                  </a:lnTo>
                  <a:lnTo>
                    <a:pt x="78981" y="110748"/>
                  </a:lnTo>
                  <a:lnTo>
                    <a:pt x="110748" y="78981"/>
                  </a:lnTo>
                  <a:lnTo>
                    <a:pt x="146677" y="51874"/>
                  </a:lnTo>
                  <a:lnTo>
                    <a:pt x="186272" y="29925"/>
                  </a:lnTo>
                  <a:lnTo>
                    <a:pt x="229034" y="13632"/>
                  </a:lnTo>
                  <a:lnTo>
                    <a:pt x="274466" y="3490"/>
                  </a:lnTo>
                  <a:lnTo>
                    <a:pt x="322072" y="0"/>
                  </a:lnTo>
                  <a:lnTo>
                    <a:pt x="1610360" y="0"/>
                  </a:lnTo>
                  <a:lnTo>
                    <a:pt x="1657965" y="3490"/>
                  </a:lnTo>
                  <a:lnTo>
                    <a:pt x="1703397" y="13632"/>
                  </a:lnTo>
                  <a:lnTo>
                    <a:pt x="1746159" y="29925"/>
                  </a:lnTo>
                  <a:lnTo>
                    <a:pt x="1785754" y="51874"/>
                  </a:lnTo>
                  <a:lnTo>
                    <a:pt x="1821683" y="78981"/>
                  </a:lnTo>
                  <a:lnTo>
                    <a:pt x="1853450" y="110748"/>
                  </a:lnTo>
                  <a:lnTo>
                    <a:pt x="1880557" y="146677"/>
                  </a:lnTo>
                  <a:lnTo>
                    <a:pt x="1902506" y="186272"/>
                  </a:lnTo>
                  <a:lnTo>
                    <a:pt x="1918799" y="229034"/>
                  </a:lnTo>
                  <a:lnTo>
                    <a:pt x="1928941" y="274466"/>
                  </a:lnTo>
                  <a:lnTo>
                    <a:pt x="1932431" y="322072"/>
                  </a:lnTo>
                  <a:lnTo>
                    <a:pt x="1932431" y="1610360"/>
                  </a:lnTo>
                  <a:lnTo>
                    <a:pt x="1928941" y="1657965"/>
                  </a:lnTo>
                  <a:lnTo>
                    <a:pt x="1918799" y="1703397"/>
                  </a:lnTo>
                  <a:lnTo>
                    <a:pt x="1902506" y="1746159"/>
                  </a:lnTo>
                  <a:lnTo>
                    <a:pt x="1880557" y="1785754"/>
                  </a:lnTo>
                  <a:lnTo>
                    <a:pt x="1853450" y="1821683"/>
                  </a:lnTo>
                  <a:lnTo>
                    <a:pt x="1821683" y="1853450"/>
                  </a:lnTo>
                  <a:lnTo>
                    <a:pt x="1785754" y="1880557"/>
                  </a:lnTo>
                  <a:lnTo>
                    <a:pt x="1746159" y="1902506"/>
                  </a:lnTo>
                  <a:lnTo>
                    <a:pt x="1703397" y="1918799"/>
                  </a:lnTo>
                  <a:lnTo>
                    <a:pt x="1657965" y="1928941"/>
                  </a:lnTo>
                  <a:lnTo>
                    <a:pt x="1610360" y="1932432"/>
                  </a:lnTo>
                  <a:lnTo>
                    <a:pt x="322072" y="1932432"/>
                  </a:lnTo>
                  <a:lnTo>
                    <a:pt x="274466" y="1928941"/>
                  </a:lnTo>
                  <a:lnTo>
                    <a:pt x="229034" y="1918799"/>
                  </a:lnTo>
                  <a:lnTo>
                    <a:pt x="186272" y="1902506"/>
                  </a:lnTo>
                  <a:lnTo>
                    <a:pt x="146677" y="1880557"/>
                  </a:lnTo>
                  <a:lnTo>
                    <a:pt x="110748" y="1853450"/>
                  </a:lnTo>
                  <a:lnTo>
                    <a:pt x="78981" y="1821683"/>
                  </a:lnTo>
                  <a:lnTo>
                    <a:pt x="51874" y="1785754"/>
                  </a:lnTo>
                  <a:lnTo>
                    <a:pt x="29925" y="1746159"/>
                  </a:lnTo>
                  <a:lnTo>
                    <a:pt x="13632" y="1703397"/>
                  </a:lnTo>
                  <a:lnTo>
                    <a:pt x="3490" y="1657965"/>
                  </a:lnTo>
                  <a:lnTo>
                    <a:pt x="0" y="1610360"/>
                  </a:lnTo>
                  <a:lnTo>
                    <a:pt x="0" y="3220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12460" y="4403801"/>
            <a:ext cx="984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Georgia"/>
                <a:cs typeface="Georgia"/>
              </a:rPr>
              <a:t>os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2050" name="Picture 2" descr="C:\Users\Public\Pictures\Sample Pictures\download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505200"/>
            <a:ext cx="1819275" cy="2505075"/>
          </a:xfrm>
          <a:prstGeom prst="rect">
            <a:avLst/>
          </a:prstGeom>
          <a:noFill/>
        </p:spPr>
      </p:pic>
      <p:pic>
        <p:nvPicPr>
          <p:cNvPr id="2052" name="Picture 4" descr="C:\Users\Public\Pictures\Sample Pictures\download (1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133600"/>
            <a:ext cx="18288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2" y="304800"/>
            <a:ext cx="7522668" cy="1538883"/>
          </a:xfrm>
        </p:spPr>
        <p:txBody>
          <a:bodyPr/>
          <a:lstStyle/>
          <a:p>
            <a:r>
              <a:rPr lang="en-US" dirty="0" smtClean="0"/>
              <a:t> What do you think about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94" y="1859406"/>
            <a:ext cx="8843010" cy="2308324"/>
          </a:xfrm>
        </p:spPr>
        <p:txBody>
          <a:bodyPr/>
          <a:lstStyle/>
          <a:p>
            <a:r>
              <a:rPr lang="en-US" sz="5000" dirty="0" smtClean="0"/>
              <a:t>The Importance of </a:t>
            </a:r>
            <a:r>
              <a:rPr lang="en-US" sz="5000" dirty="0" smtClean="0"/>
              <a:t>Print  </a:t>
            </a:r>
            <a:r>
              <a:rPr lang="en-US" sz="5000" dirty="0" smtClean="0"/>
              <a:t>During the Pandemic:</a:t>
            </a:r>
          </a:p>
          <a:p>
            <a:endParaRPr lang="en-US" sz="5000" dirty="0"/>
          </a:p>
        </p:txBody>
      </p:sp>
      <p:pic>
        <p:nvPicPr>
          <p:cNvPr id="1026" name="Picture 2" descr="C:\Users\Public\Pictures\Sample Pictures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990600"/>
            <a:ext cx="1752600" cy="196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Public\Pictures\Sample Pictures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94" y="1859406"/>
            <a:ext cx="8843010" cy="400109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Yih</a:t>
            </a:r>
            <a:r>
              <a:rPr lang="en-US" dirty="0" smtClean="0"/>
              <a:t>-</a:t>
            </a:r>
            <a:r>
              <a:rPr lang="en-US" dirty="0" err="1" smtClean="0"/>
              <a:t>Choung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</a:t>
            </a:r>
            <a:r>
              <a:rPr lang="en-US" dirty="0" err="1" smtClean="0"/>
              <a:t>Ofcom’s</a:t>
            </a:r>
            <a:r>
              <a:rPr lang="en-US" dirty="0" smtClean="0"/>
              <a:t> director for strategy and research, said people were “turning to public authorities and traditional broadcasters for trusted information about Covid-19”.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Providing some escapism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Stopping the spread of fake news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58000"/>
            <a:chOff x="-828" y="0"/>
            <a:chExt cx="91586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229361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0" y="1143000"/>
                  </a:moveTo>
                  <a:lnTo>
                    <a:pt x="8534400" y="11430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162" y="229361"/>
              <a:ext cx="8610600" cy="1143000"/>
            </a:xfrm>
            <a:custGeom>
              <a:avLst/>
              <a:gdLst/>
              <a:ahLst/>
              <a:cxnLst/>
              <a:rect l="l" t="t" r="r" b="b"/>
              <a:pathLst>
                <a:path w="8610600" h="1143000">
                  <a:moveTo>
                    <a:pt x="0" y="1143000"/>
                  </a:moveTo>
                  <a:lnTo>
                    <a:pt x="8610600" y="11430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142488" y="2705100"/>
            <a:ext cx="2860548" cy="2849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61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85" dirty="0"/>
              <a:t>THANK</a:t>
            </a:r>
            <a:r>
              <a:rPr sz="5000" spc="-210" dirty="0"/>
              <a:t> </a:t>
            </a:r>
            <a:r>
              <a:rPr sz="5000" spc="-45" dirty="0"/>
              <a:t>YOU</a:t>
            </a:r>
            <a:endParaRPr sz="5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70700"/>
            <a:chOff x="-828" y="0"/>
            <a:chExt cx="9158605" cy="68707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85344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534400" y="1371600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0" y="1371600"/>
                  </a:moveTo>
                  <a:lnTo>
                    <a:pt x="8534400" y="13716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99844" y="1639823"/>
            <a:ext cx="3545204" cy="1498600"/>
            <a:chOff x="1799844" y="1639823"/>
            <a:chExt cx="3545204" cy="1498600"/>
          </a:xfrm>
        </p:grpSpPr>
        <p:sp>
          <p:nvSpPr>
            <p:cNvPr id="12" name="object 12"/>
            <p:cNvSpPr/>
            <p:nvPr/>
          </p:nvSpPr>
          <p:spPr>
            <a:xfrm>
              <a:off x="1799844" y="1639823"/>
              <a:ext cx="3544824" cy="14980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0047" y="1767839"/>
              <a:ext cx="1856231" cy="1309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762" y="1680209"/>
              <a:ext cx="3352800" cy="1341120"/>
            </a:xfrm>
            <a:custGeom>
              <a:avLst/>
              <a:gdLst/>
              <a:ahLst/>
              <a:cxnLst/>
              <a:rect l="l" t="t" r="r" b="b"/>
              <a:pathLst>
                <a:path w="3352800" h="1341120">
                  <a:moveTo>
                    <a:pt x="2682240" y="0"/>
                  </a:moveTo>
                  <a:lnTo>
                    <a:pt x="0" y="0"/>
                  </a:lnTo>
                  <a:lnTo>
                    <a:pt x="670560" y="670560"/>
                  </a:lnTo>
                  <a:lnTo>
                    <a:pt x="0" y="1341119"/>
                  </a:lnTo>
                  <a:lnTo>
                    <a:pt x="2682240" y="1341119"/>
                  </a:lnTo>
                  <a:lnTo>
                    <a:pt x="3352800" y="670560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5762" y="1680209"/>
              <a:ext cx="3352800" cy="1341120"/>
            </a:xfrm>
            <a:custGeom>
              <a:avLst/>
              <a:gdLst/>
              <a:ahLst/>
              <a:cxnLst/>
              <a:rect l="l" t="t" r="r" b="b"/>
              <a:pathLst>
                <a:path w="3352800" h="1341120">
                  <a:moveTo>
                    <a:pt x="0" y="0"/>
                  </a:moveTo>
                  <a:lnTo>
                    <a:pt x="2682240" y="0"/>
                  </a:lnTo>
                  <a:lnTo>
                    <a:pt x="3352800" y="670560"/>
                  </a:lnTo>
                  <a:lnTo>
                    <a:pt x="2682240" y="1341119"/>
                  </a:lnTo>
                  <a:lnTo>
                    <a:pt x="0" y="1341119"/>
                  </a:lnTo>
                  <a:lnTo>
                    <a:pt x="670560" y="6705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14600" y="1871218"/>
            <a:ext cx="2286000" cy="9438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64465">
              <a:lnSpc>
                <a:spcPts val="3180"/>
              </a:lnSpc>
              <a:spcBef>
                <a:spcPts val="459"/>
              </a:spcBef>
            </a:pPr>
            <a:endParaRPr lang="en-US" sz="2900" dirty="0" smtClean="0">
              <a:latin typeface="Georgia"/>
              <a:cs typeface="Georgia"/>
            </a:endParaRPr>
          </a:p>
          <a:p>
            <a:pPr marL="12700" marR="5080" indent="164465">
              <a:lnSpc>
                <a:spcPts val="3180"/>
              </a:lnSpc>
              <a:spcBef>
                <a:spcPts val="459"/>
              </a:spcBef>
            </a:pPr>
            <a:r>
              <a:rPr lang="en-US" sz="2900" dirty="0" smtClean="0">
                <a:latin typeface="Georgia"/>
                <a:cs typeface="Georgia"/>
              </a:rPr>
              <a:t>Introduction</a:t>
            </a:r>
            <a:endParaRPr sz="29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99844" y="3169920"/>
            <a:ext cx="3545204" cy="1498600"/>
            <a:chOff x="1799844" y="3169920"/>
            <a:chExt cx="3545204" cy="1498600"/>
          </a:xfrm>
        </p:grpSpPr>
        <p:sp>
          <p:nvSpPr>
            <p:cNvPr id="18" name="object 18"/>
            <p:cNvSpPr/>
            <p:nvPr/>
          </p:nvSpPr>
          <p:spPr>
            <a:xfrm>
              <a:off x="1799844" y="3169920"/>
              <a:ext cx="3544824" cy="14980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44495" y="3297936"/>
              <a:ext cx="2398776" cy="1309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05762" y="3210306"/>
              <a:ext cx="3352800" cy="1341120"/>
            </a:xfrm>
            <a:custGeom>
              <a:avLst/>
              <a:gdLst/>
              <a:ahLst/>
              <a:cxnLst/>
              <a:rect l="l" t="t" r="r" b="b"/>
              <a:pathLst>
                <a:path w="3352800" h="1341120">
                  <a:moveTo>
                    <a:pt x="2682240" y="0"/>
                  </a:moveTo>
                  <a:lnTo>
                    <a:pt x="0" y="0"/>
                  </a:lnTo>
                  <a:lnTo>
                    <a:pt x="670560" y="670560"/>
                  </a:lnTo>
                  <a:lnTo>
                    <a:pt x="0" y="1341120"/>
                  </a:lnTo>
                  <a:lnTo>
                    <a:pt x="2682240" y="1341120"/>
                  </a:lnTo>
                  <a:lnTo>
                    <a:pt x="3352800" y="670560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5762" y="3210306"/>
              <a:ext cx="3352800" cy="1341120"/>
            </a:xfrm>
            <a:custGeom>
              <a:avLst/>
              <a:gdLst/>
              <a:ahLst/>
              <a:cxnLst/>
              <a:rect l="l" t="t" r="r" b="b"/>
              <a:pathLst>
                <a:path w="3352800" h="1341120">
                  <a:moveTo>
                    <a:pt x="0" y="0"/>
                  </a:moveTo>
                  <a:lnTo>
                    <a:pt x="2682240" y="0"/>
                  </a:lnTo>
                  <a:lnTo>
                    <a:pt x="3352800" y="670560"/>
                  </a:lnTo>
                  <a:lnTo>
                    <a:pt x="2682240" y="1341120"/>
                  </a:lnTo>
                  <a:lnTo>
                    <a:pt x="0" y="1341120"/>
                  </a:lnTo>
                  <a:lnTo>
                    <a:pt x="670560" y="6705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67000" y="3401059"/>
            <a:ext cx="3657600" cy="9438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89584" marR="5080" indent="-477520">
              <a:lnSpc>
                <a:spcPts val="3180"/>
              </a:lnSpc>
              <a:spcBef>
                <a:spcPts val="459"/>
              </a:spcBef>
            </a:pPr>
            <a:r>
              <a:rPr lang="en-US" sz="2900" dirty="0" smtClean="0">
                <a:latin typeface="Georgia"/>
                <a:cs typeface="Georgia"/>
              </a:rPr>
              <a:t>Importance</a:t>
            </a:r>
          </a:p>
          <a:p>
            <a:pPr marL="489584" marR="5080" indent="-477520">
              <a:lnSpc>
                <a:spcPts val="3180"/>
              </a:lnSpc>
              <a:spcBef>
                <a:spcPts val="459"/>
              </a:spcBef>
            </a:pPr>
            <a:r>
              <a:rPr lang="en-US" sz="2900" dirty="0" smtClean="0">
                <a:latin typeface="Georgia"/>
                <a:cs typeface="Georgia"/>
              </a:rPr>
              <a:t>&amp; </a:t>
            </a:r>
            <a:r>
              <a:rPr lang="en-US" sz="2900" dirty="0">
                <a:latin typeface="Georgia"/>
                <a:cs typeface="Georgia"/>
              </a:rPr>
              <a:t> </a:t>
            </a:r>
            <a:r>
              <a:rPr lang="en-US" sz="2900" dirty="0" smtClean="0">
                <a:latin typeface="Georgia"/>
                <a:cs typeface="Georgia"/>
              </a:rPr>
              <a:t>Characteristics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799844" y="4698491"/>
            <a:ext cx="3545204" cy="1499870"/>
            <a:chOff x="1799844" y="4698491"/>
            <a:chExt cx="3545204" cy="1499870"/>
          </a:xfrm>
        </p:grpSpPr>
        <p:sp>
          <p:nvSpPr>
            <p:cNvPr id="24" name="object 24"/>
            <p:cNvSpPr/>
            <p:nvPr/>
          </p:nvSpPr>
          <p:spPr>
            <a:xfrm>
              <a:off x="1799844" y="4698491"/>
              <a:ext cx="3544824" cy="14996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39340" y="4826507"/>
              <a:ext cx="2609088" cy="13091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5762" y="4738877"/>
              <a:ext cx="3352800" cy="1343025"/>
            </a:xfrm>
            <a:custGeom>
              <a:avLst/>
              <a:gdLst/>
              <a:ahLst/>
              <a:cxnLst/>
              <a:rect l="l" t="t" r="r" b="b"/>
              <a:pathLst>
                <a:path w="3352800" h="1343025">
                  <a:moveTo>
                    <a:pt x="2681478" y="0"/>
                  </a:moveTo>
                  <a:lnTo>
                    <a:pt x="0" y="0"/>
                  </a:lnTo>
                  <a:lnTo>
                    <a:pt x="671321" y="671322"/>
                  </a:lnTo>
                  <a:lnTo>
                    <a:pt x="0" y="1342644"/>
                  </a:lnTo>
                  <a:lnTo>
                    <a:pt x="2681478" y="1342644"/>
                  </a:lnTo>
                  <a:lnTo>
                    <a:pt x="3352800" y="671322"/>
                  </a:lnTo>
                  <a:lnTo>
                    <a:pt x="268147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5762" y="4738877"/>
              <a:ext cx="3352800" cy="1343025"/>
            </a:xfrm>
            <a:custGeom>
              <a:avLst/>
              <a:gdLst/>
              <a:ahLst/>
              <a:cxnLst/>
              <a:rect l="l" t="t" r="r" b="b"/>
              <a:pathLst>
                <a:path w="3352800" h="1343025">
                  <a:moveTo>
                    <a:pt x="0" y="0"/>
                  </a:moveTo>
                  <a:lnTo>
                    <a:pt x="2681478" y="0"/>
                  </a:lnTo>
                  <a:lnTo>
                    <a:pt x="3352800" y="671322"/>
                  </a:lnTo>
                  <a:lnTo>
                    <a:pt x="2681478" y="1342644"/>
                  </a:lnTo>
                  <a:lnTo>
                    <a:pt x="0" y="1342644"/>
                  </a:lnTo>
                  <a:lnTo>
                    <a:pt x="671321" y="67132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11882" y="4930216"/>
            <a:ext cx="2264918" cy="46935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2280" marR="5080" indent="-450215">
              <a:lnSpc>
                <a:spcPts val="3180"/>
              </a:lnSpc>
              <a:spcBef>
                <a:spcPts val="459"/>
              </a:spcBef>
            </a:pPr>
            <a:r>
              <a:rPr lang="en-US" sz="2900" dirty="0" smtClean="0">
                <a:latin typeface="Georgia"/>
                <a:cs typeface="Georgia"/>
              </a:rPr>
              <a:t>Types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62600" y="1828800"/>
            <a:ext cx="3505200" cy="411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3532" y="0"/>
            <a:ext cx="737026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4380" algn="l"/>
              </a:tabLst>
            </a:pPr>
            <a:r>
              <a:rPr lang="en-US" sz="28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Print  media</a:t>
            </a:r>
            <a:endParaRPr sz="50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08976" y="0"/>
            <a:ext cx="1298448" cy="1356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70700"/>
            <a:chOff x="-828" y="0"/>
            <a:chExt cx="9158605" cy="68707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85344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534400" y="1371600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0" y="1371600"/>
                  </a:moveTo>
                  <a:lnTo>
                    <a:pt x="8534400" y="13716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49808" y="2350007"/>
            <a:ext cx="8255634" cy="1100455"/>
            <a:chOff x="749808" y="2350007"/>
            <a:chExt cx="8255634" cy="1100455"/>
          </a:xfrm>
        </p:grpSpPr>
        <p:sp>
          <p:nvSpPr>
            <p:cNvPr id="12" name="object 12"/>
            <p:cNvSpPr/>
            <p:nvPr/>
          </p:nvSpPr>
          <p:spPr>
            <a:xfrm>
              <a:off x="762762" y="2362961"/>
              <a:ext cx="8229600" cy="1074420"/>
            </a:xfrm>
            <a:custGeom>
              <a:avLst/>
              <a:gdLst/>
              <a:ahLst/>
              <a:cxnLst/>
              <a:rect l="l" t="t" r="r" b="b"/>
              <a:pathLst>
                <a:path w="8229600" h="1074420">
                  <a:moveTo>
                    <a:pt x="8050530" y="0"/>
                  </a:moveTo>
                  <a:lnTo>
                    <a:pt x="179069" y="0"/>
                  </a:lnTo>
                  <a:lnTo>
                    <a:pt x="131467" y="6394"/>
                  </a:lnTo>
                  <a:lnTo>
                    <a:pt x="88691" y="24440"/>
                  </a:lnTo>
                  <a:lnTo>
                    <a:pt x="52449" y="52435"/>
                  </a:lnTo>
                  <a:lnTo>
                    <a:pt x="24448" y="88674"/>
                  </a:lnTo>
                  <a:lnTo>
                    <a:pt x="6396" y="131453"/>
                  </a:lnTo>
                  <a:lnTo>
                    <a:pt x="0" y="179070"/>
                  </a:lnTo>
                  <a:lnTo>
                    <a:pt x="0" y="895350"/>
                  </a:lnTo>
                  <a:lnTo>
                    <a:pt x="6396" y="942966"/>
                  </a:lnTo>
                  <a:lnTo>
                    <a:pt x="24448" y="985745"/>
                  </a:lnTo>
                  <a:lnTo>
                    <a:pt x="52449" y="1021984"/>
                  </a:lnTo>
                  <a:lnTo>
                    <a:pt x="88691" y="1049979"/>
                  </a:lnTo>
                  <a:lnTo>
                    <a:pt x="131467" y="1068025"/>
                  </a:lnTo>
                  <a:lnTo>
                    <a:pt x="179069" y="1074420"/>
                  </a:lnTo>
                  <a:lnTo>
                    <a:pt x="8050530" y="1074420"/>
                  </a:lnTo>
                  <a:lnTo>
                    <a:pt x="8098146" y="1068025"/>
                  </a:lnTo>
                  <a:lnTo>
                    <a:pt x="8140925" y="1049979"/>
                  </a:lnTo>
                  <a:lnTo>
                    <a:pt x="8177164" y="1021984"/>
                  </a:lnTo>
                  <a:lnTo>
                    <a:pt x="8205159" y="985745"/>
                  </a:lnTo>
                  <a:lnTo>
                    <a:pt x="8223205" y="942966"/>
                  </a:lnTo>
                  <a:lnTo>
                    <a:pt x="8229600" y="895350"/>
                  </a:lnTo>
                  <a:lnTo>
                    <a:pt x="8229600" y="179070"/>
                  </a:lnTo>
                  <a:lnTo>
                    <a:pt x="8223205" y="131453"/>
                  </a:lnTo>
                  <a:lnTo>
                    <a:pt x="8205159" y="88674"/>
                  </a:lnTo>
                  <a:lnTo>
                    <a:pt x="8177164" y="52435"/>
                  </a:lnTo>
                  <a:lnTo>
                    <a:pt x="8140925" y="24440"/>
                  </a:lnTo>
                  <a:lnTo>
                    <a:pt x="8098146" y="6394"/>
                  </a:lnTo>
                  <a:lnTo>
                    <a:pt x="805053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762" y="2362961"/>
              <a:ext cx="8229600" cy="1074420"/>
            </a:xfrm>
            <a:custGeom>
              <a:avLst/>
              <a:gdLst/>
              <a:ahLst/>
              <a:cxnLst/>
              <a:rect l="l" t="t" r="r" b="b"/>
              <a:pathLst>
                <a:path w="8229600" h="1074420">
                  <a:moveTo>
                    <a:pt x="0" y="179070"/>
                  </a:moveTo>
                  <a:lnTo>
                    <a:pt x="6396" y="131453"/>
                  </a:lnTo>
                  <a:lnTo>
                    <a:pt x="24448" y="88674"/>
                  </a:lnTo>
                  <a:lnTo>
                    <a:pt x="52449" y="52435"/>
                  </a:lnTo>
                  <a:lnTo>
                    <a:pt x="88691" y="24440"/>
                  </a:lnTo>
                  <a:lnTo>
                    <a:pt x="131467" y="6394"/>
                  </a:lnTo>
                  <a:lnTo>
                    <a:pt x="179069" y="0"/>
                  </a:lnTo>
                  <a:lnTo>
                    <a:pt x="8050530" y="0"/>
                  </a:lnTo>
                  <a:lnTo>
                    <a:pt x="8098146" y="6394"/>
                  </a:lnTo>
                  <a:lnTo>
                    <a:pt x="8140925" y="24440"/>
                  </a:lnTo>
                  <a:lnTo>
                    <a:pt x="8177164" y="52435"/>
                  </a:lnTo>
                  <a:lnTo>
                    <a:pt x="8205159" y="88674"/>
                  </a:lnTo>
                  <a:lnTo>
                    <a:pt x="8223205" y="131453"/>
                  </a:lnTo>
                  <a:lnTo>
                    <a:pt x="8229600" y="179070"/>
                  </a:lnTo>
                  <a:lnTo>
                    <a:pt x="8229600" y="895350"/>
                  </a:lnTo>
                  <a:lnTo>
                    <a:pt x="8223205" y="942966"/>
                  </a:lnTo>
                  <a:lnTo>
                    <a:pt x="8205159" y="985745"/>
                  </a:lnTo>
                  <a:lnTo>
                    <a:pt x="8177164" y="1021984"/>
                  </a:lnTo>
                  <a:lnTo>
                    <a:pt x="8140925" y="1049979"/>
                  </a:lnTo>
                  <a:lnTo>
                    <a:pt x="8098146" y="1068025"/>
                  </a:lnTo>
                  <a:lnTo>
                    <a:pt x="8050530" y="1074420"/>
                  </a:lnTo>
                  <a:lnTo>
                    <a:pt x="179069" y="1074420"/>
                  </a:lnTo>
                  <a:lnTo>
                    <a:pt x="131467" y="1068025"/>
                  </a:lnTo>
                  <a:lnTo>
                    <a:pt x="88691" y="1049979"/>
                  </a:lnTo>
                  <a:lnTo>
                    <a:pt x="52449" y="1021984"/>
                  </a:lnTo>
                  <a:lnTo>
                    <a:pt x="24448" y="985745"/>
                  </a:lnTo>
                  <a:lnTo>
                    <a:pt x="6396" y="942966"/>
                  </a:lnTo>
                  <a:lnTo>
                    <a:pt x="0" y="895350"/>
                  </a:lnTo>
                  <a:lnTo>
                    <a:pt x="0" y="179070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4747" y="2452496"/>
            <a:ext cx="7745095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430"/>
              </a:spcBef>
            </a:pPr>
            <a:r>
              <a:rPr sz="2700" spc="-30" dirty="0">
                <a:solidFill>
                  <a:srgbClr val="FFFFFF"/>
                </a:solidFill>
                <a:latin typeface="Georgia"/>
                <a:cs typeface="Georgia"/>
              </a:rPr>
              <a:t>Printing </a:t>
            </a:r>
            <a:r>
              <a:rPr sz="2700" spc="-55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700" spc="-6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700" spc="-50" dirty="0">
                <a:solidFill>
                  <a:srgbClr val="FFFFFF"/>
                </a:solidFill>
                <a:latin typeface="Georgia"/>
                <a:cs typeface="Georgia"/>
              </a:rPr>
              <a:t>process </a:t>
            </a:r>
            <a:r>
              <a:rPr sz="2700" spc="-4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2700" spc="-35" dirty="0">
                <a:solidFill>
                  <a:srgbClr val="FFFFFF"/>
                </a:solidFill>
                <a:latin typeface="Georgia"/>
                <a:cs typeface="Georgia"/>
              </a:rPr>
              <a:t>reproducing </a:t>
            </a:r>
            <a:r>
              <a:rPr sz="2700" spc="-25" dirty="0">
                <a:solidFill>
                  <a:srgbClr val="FFFFFF"/>
                </a:solidFill>
                <a:latin typeface="Georgia"/>
                <a:cs typeface="Georgia"/>
              </a:rPr>
              <a:t>text </a:t>
            </a:r>
            <a:r>
              <a:rPr sz="2700" spc="-40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700" spc="-50" dirty="0">
                <a:solidFill>
                  <a:srgbClr val="FFFFFF"/>
                </a:solidFill>
                <a:latin typeface="Georgia"/>
                <a:cs typeface="Georgia"/>
              </a:rPr>
              <a:t>images  </a:t>
            </a:r>
            <a:r>
              <a:rPr sz="2700" spc="-30" dirty="0">
                <a:solidFill>
                  <a:srgbClr val="FFFFFF"/>
                </a:solidFill>
                <a:latin typeface="Georgia"/>
                <a:cs typeface="Georgia"/>
              </a:rPr>
              <a:t>typically </a:t>
            </a:r>
            <a:r>
              <a:rPr sz="2700" spc="-10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2700" spc="-20" dirty="0">
                <a:solidFill>
                  <a:srgbClr val="FFFFFF"/>
                </a:solidFill>
                <a:latin typeface="Georgia"/>
                <a:cs typeface="Georgia"/>
              </a:rPr>
              <a:t>ink </a:t>
            </a:r>
            <a:r>
              <a:rPr sz="27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2700" spc="-45" dirty="0">
                <a:solidFill>
                  <a:srgbClr val="FFFFFF"/>
                </a:solidFill>
                <a:latin typeface="Georgia"/>
                <a:cs typeface="Georgia"/>
              </a:rPr>
              <a:t>paper </a:t>
            </a:r>
            <a:r>
              <a:rPr sz="2700" spc="-35" dirty="0">
                <a:solidFill>
                  <a:srgbClr val="FFFFFF"/>
                </a:solidFill>
                <a:latin typeface="Georgia"/>
                <a:cs typeface="Georgia"/>
              </a:rPr>
              <a:t>using </a:t>
            </a:r>
            <a:r>
              <a:rPr sz="2700" spc="-6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700" spc="-25" dirty="0">
                <a:solidFill>
                  <a:srgbClr val="FFFFFF"/>
                </a:solidFill>
                <a:latin typeface="Georgia"/>
                <a:cs typeface="Georgia"/>
              </a:rPr>
              <a:t>printing</a:t>
            </a:r>
            <a:r>
              <a:rPr sz="2700" spc="-2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700" spc="-65" dirty="0">
                <a:solidFill>
                  <a:srgbClr val="FFFFFF"/>
                </a:solidFill>
                <a:latin typeface="Georgia"/>
                <a:cs typeface="Georgia"/>
              </a:rPr>
              <a:t>press.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9808" y="3799332"/>
            <a:ext cx="8255634" cy="1099185"/>
            <a:chOff x="749808" y="3799332"/>
            <a:chExt cx="8255634" cy="1099185"/>
          </a:xfrm>
        </p:grpSpPr>
        <p:sp>
          <p:nvSpPr>
            <p:cNvPr id="16" name="object 16"/>
            <p:cNvSpPr/>
            <p:nvPr/>
          </p:nvSpPr>
          <p:spPr>
            <a:xfrm>
              <a:off x="762762" y="3812286"/>
              <a:ext cx="8229600" cy="1073150"/>
            </a:xfrm>
            <a:custGeom>
              <a:avLst/>
              <a:gdLst/>
              <a:ahLst/>
              <a:cxnLst/>
              <a:rect l="l" t="t" r="r" b="b"/>
              <a:pathLst>
                <a:path w="8229600" h="1073150">
                  <a:moveTo>
                    <a:pt x="8050784" y="0"/>
                  </a:moveTo>
                  <a:lnTo>
                    <a:pt x="178815" y="0"/>
                  </a:lnTo>
                  <a:lnTo>
                    <a:pt x="131280" y="6384"/>
                  </a:lnTo>
                  <a:lnTo>
                    <a:pt x="88565" y="24402"/>
                  </a:lnTo>
                  <a:lnTo>
                    <a:pt x="52374" y="52355"/>
                  </a:lnTo>
                  <a:lnTo>
                    <a:pt x="24414" y="88542"/>
                  </a:lnTo>
                  <a:lnTo>
                    <a:pt x="6387" y="131262"/>
                  </a:lnTo>
                  <a:lnTo>
                    <a:pt x="0" y="178815"/>
                  </a:lnTo>
                  <a:lnTo>
                    <a:pt x="0" y="894080"/>
                  </a:lnTo>
                  <a:lnTo>
                    <a:pt x="6387" y="941633"/>
                  </a:lnTo>
                  <a:lnTo>
                    <a:pt x="24414" y="984353"/>
                  </a:lnTo>
                  <a:lnTo>
                    <a:pt x="52374" y="1020540"/>
                  </a:lnTo>
                  <a:lnTo>
                    <a:pt x="88565" y="1048493"/>
                  </a:lnTo>
                  <a:lnTo>
                    <a:pt x="131280" y="1066511"/>
                  </a:lnTo>
                  <a:lnTo>
                    <a:pt x="178815" y="1072895"/>
                  </a:lnTo>
                  <a:lnTo>
                    <a:pt x="8050784" y="1072895"/>
                  </a:lnTo>
                  <a:lnTo>
                    <a:pt x="8098337" y="1066511"/>
                  </a:lnTo>
                  <a:lnTo>
                    <a:pt x="8141057" y="1048493"/>
                  </a:lnTo>
                  <a:lnTo>
                    <a:pt x="8177244" y="1020540"/>
                  </a:lnTo>
                  <a:lnTo>
                    <a:pt x="8205197" y="984353"/>
                  </a:lnTo>
                  <a:lnTo>
                    <a:pt x="8223215" y="941633"/>
                  </a:lnTo>
                  <a:lnTo>
                    <a:pt x="8229600" y="894080"/>
                  </a:lnTo>
                  <a:lnTo>
                    <a:pt x="8229600" y="178815"/>
                  </a:lnTo>
                  <a:lnTo>
                    <a:pt x="8223215" y="131262"/>
                  </a:lnTo>
                  <a:lnTo>
                    <a:pt x="8205197" y="88542"/>
                  </a:lnTo>
                  <a:lnTo>
                    <a:pt x="8177244" y="52355"/>
                  </a:lnTo>
                  <a:lnTo>
                    <a:pt x="8141057" y="24402"/>
                  </a:lnTo>
                  <a:lnTo>
                    <a:pt x="8098337" y="6384"/>
                  </a:lnTo>
                  <a:lnTo>
                    <a:pt x="805078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2762" y="3812286"/>
              <a:ext cx="8229600" cy="1073150"/>
            </a:xfrm>
            <a:custGeom>
              <a:avLst/>
              <a:gdLst/>
              <a:ahLst/>
              <a:cxnLst/>
              <a:rect l="l" t="t" r="r" b="b"/>
              <a:pathLst>
                <a:path w="8229600" h="1073150">
                  <a:moveTo>
                    <a:pt x="0" y="178815"/>
                  </a:moveTo>
                  <a:lnTo>
                    <a:pt x="6387" y="131262"/>
                  </a:lnTo>
                  <a:lnTo>
                    <a:pt x="24414" y="88542"/>
                  </a:lnTo>
                  <a:lnTo>
                    <a:pt x="52374" y="52355"/>
                  </a:lnTo>
                  <a:lnTo>
                    <a:pt x="88565" y="24402"/>
                  </a:lnTo>
                  <a:lnTo>
                    <a:pt x="131280" y="6384"/>
                  </a:lnTo>
                  <a:lnTo>
                    <a:pt x="178815" y="0"/>
                  </a:lnTo>
                  <a:lnTo>
                    <a:pt x="8050784" y="0"/>
                  </a:lnTo>
                  <a:lnTo>
                    <a:pt x="8098337" y="6384"/>
                  </a:lnTo>
                  <a:lnTo>
                    <a:pt x="8141057" y="24402"/>
                  </a:lnTo>
                  <a:lnTo>
                    <a:pt x="8177244" y="52355"/>
                  </a:lnTo>
                  <a:lnTo>
                    <a:pt x="8205197" y="88542"/>
                  </a:lnTo>
                  <a:lnTo>
                    <a:pt x="8223215" y="131262"/>
                  </a:lnTo>
                  <a:lnTo>
                    <a:pt x="8229600" y="178815"/>
                  </a:lnTo>
                  <a:lnTo>
                    <a:pt x="8229600" y="894080"/>
                  </a:lnTo>
                  <a:lnTo>
                    <a:pt x="8223215" y="941633"/>
                  </a:lnTo>
                  <a:lnTo>
                    <a:pt x="8205197" y="984353"/>
                  </a:lnTo>
                  <a:lnTo>
                    <a:pt x="8177244" y="1020540"/>
                  </a:lnTo>
                  <a:lnTo>
                    <a:pt x="8141057" y="1048493"/>
                  </a:lnTo>
                  <a:lnTo>
                    <a:pt x="8098337" y="1066511"/>
                  </a:lnTo>
                  <a:lnTo>
                    <a:pt x="8050784" y="1072895"/>
                  </a:lnTo>
                  <a:lnTo>
                    <a:pt x="178815" y="1072895"/>
                  </a:lnTo>
                  <a:lnTo>
                    <a:pt x="131280" y="1066511"/>
                  </a:lnTo>
                  <a:lnTo>
                    <a:pt x="88565" y="1048493"/>
                  </a:lnTo>
                  <a:lnTo>
                    <a:pt x="52374" y="1020540"/>
                  </a:lnTo>
                  <a:lnTo>
                    <a:pt x="24414" y="984353"/>
                  </a:lnTo>
                  <a:lnTo>
                    <a:pt x="6387" y="941633"/>
                  </a:lnTo>
                  <a:lnTo>
                    <a:pt x="0" y="894080"/>
                  </a:lnTo>
                  <a:lnTo>
                    <a:pt x="0" y="178815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4747" y="3900881"/>
            <a:ext cx="7745095" cy="81406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425"/>
              </a:spcBef>
            </a:pPr>
            <a:r>
              <a:rPr sz="2700" spc="1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700" spc="-30" dirty="0">
                <a:solidFill>
                  <a:srgbClr val="FFFFFF"/>
                </a:solidFill>
                <a:latin typeface="Georgia"/>
                <a:cs typeface="Georgia"/>
              </a:rPr>
              <a:t>medium </a:t>
            </a:r>
            <a:r>
              <a:rPr sz="2700" spc="-15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2700" spc="-45" dirty="0">
                <a:solidFill>
                  <a:srgbClr val="FFFFFF"/>
                </a:solidFill>
                <a:latin typeface="Georgia"/>
                <a:cs typeface="Georgia"/>
              </a:rPr>
              <a:t>disseminates </a:t>
            </a:r>
            <a:r>
              <a:rPr sz="2700" spc="-30" dirty="0">
                <a:solidFill>
                  <a:srgbClr val="FFFFFF"/>
                </a:solidFill>
                <a:latin typeface="Georgia"/>
                <a:cs typeface="Georgia"/>
              </a:rPr>
              <a:t>printed </a:t>
            </a:r>
            <a:r>
              <a:rPr sz="2700" spc="-40" dirty="0">
                <a:solidFill>
                  <a:srgbClr val="FFFFFF"/>
                </a:solidFill>
                <a:latin typeface="Georgia"/>
                <a:cs typeface="Georgia"/>
              </a:rPr>
              <a:t>matter </a:t>
            </a:r>
            <a:r>
              <a:rPr sz="2700" spc="-5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2700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Georgia"/>
                <a:cs typeface="Georgia"/>
              </a:rPr>
              <a:t>called  </a:t>
            </a:r>
            <a:r>
              <a:rPr sz="2700" spc="-30" dirty="0">
                <a:solidFill>
                  <a:srgbClr val="FFFFFF"/>
                </a:solidFill>
                <a:latin typeface="Georgia"/>
                <a:cs typeface="Georgia"/>
              </a:rPr>
              <a:t>print</a:t>
            </a:r>
            <a:r>
              <a:rPr sz="2700" spc="-40" dirty="0">
                <a:solidFill>
                  <a:srgbClr val="FFFFFF"/>
                </a:solidFill>
                <a:latin typeface="Georgia"/>
                <a:cs typeface="Georgia"/>
              </a:rPr>
              <a:t> media.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40119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438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65" dirty="0"/>
              <a:t>Print</a:t>
            </a:r>
            <a:r>
              <a:rPr sz="5000" spc="-170" dirty="0"/>
              <a:t> </a:t>
            </a:r>
            <a:r>
              <a:rPr sz="5000" spc="-85" dirty="0"/>
              <a:t>Media</a:t>
            </a:r>
            <a:endParaRPr sz="5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2" y="0"/>
            <a:ext cx="7598868" cy="1524000"/>
          </a:xfrm>
        </p:spPr>
        <p:txBody>
          <a:bodyPr/>
          <a:lstStyle/>
          <a:p>
            <a:r>
              <a:rPr lang="en-US" dirty="0" smtClean="0"/>
              <a:t>IMORTANCE OF PRINT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94" y="2133600"/>
            <a:ext cx="8843010" cy="426719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58000"/>
            <a:chOff x="-828" y="0"/>
            <a:chExt cx="91586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229361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0" y="1143000"/>
                  </a:moveTo>
                  <a:lnTo>
                    <a:pt x="8534400" y="11430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162" y="229361"/>
              <a:ext cx="8610600" cy="1143000"/>
            </a:xfrm>
            <a:custGeom>
              <a:avLst/>
              <a:gdLst/>
              <a:ahLst/>
              <a:cxnLst/>
              <a:rect l="l" t="t" r="r" b="b"/>
              <a:pathLst>
                <a:path w="8610600" h="1143000">
                  <a:moveTo>
                    <a:pt x="0" y="1143000"/>
                  </a:moveTo>
                  <a:lnTo>
                    <a:pt x="8610600" y="11430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48454" y="1858772"/>
            <a:ext cx="169354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35280" marR="5080" indent="-323215">
              <a:lnSpc>
                <a:spcPts val="2210"/>
              </a:lnSpc>
              <a:spcBef>
                <a:spcPts val="335"/>
              </a:spcBef>
            </a:pPr>
            <a:r>
              <a:rPr sz="2000" b="1" spc="95" dirty="0">
                <a:solidFill>
                  <a:srgbClr val="08684E"/>
                </a:solidFill>
                <a:latin typeface="Times New Roman"/>
                <a:cs typeface="Times New Roman"/>
              </a:rPr>
              <a:t>Most</a:t>
            </a:r>
            <a:r>
              <a:rPr sz="2000" b="1" spc="-20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08684E"/>
                </a:solidFill>
                <a:latin typeface="Times New Roman"/>
                <a:cs typeface="Times New Roman"/>
              </a:rPr>
              <a:t>effective  </a:t>
            </a:r>
            <a:r>
              <a:rPr sz="2000" b="1" spc="160" dirty="0">
                <a:solidFill>
                  <a:srgbClr val="08684E"/>
                </a:solidFill>
                <a:latin typeface="Times New Roman"/>
                <a:cs typeface="Times New Roman"/>
              </a:rPr>
              <a:t>medium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9319" y="3269360"/>
            <a:ext cx="157162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75285" marR="5080" indent="-36322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08684E"/>
                </a:solidFill>
                <a:latin typeface="Times New Roman"/>
                <a:cs typeface="Times New Roman"/>
              </a:rPr>
              <a:t>For</a:t>
            </a:r>
            <a:r>
              <a:rPr sz="2000" b="1" spc="-21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000" b="1" spc="125" dirty="0">
                <a:solidFill>
                  <a:srgbClr val="08684E"/>
                </a:solidFill>
                <a:latin typeface="Times New Roman"/>
                <a:cs typeface="Times New Roman"/>
              </a:rPr>
              <a:t>educated  </a:t>
            </a:r>
            <a:r>
              <a:rPr sz="2000" b="1" spc="145" dirty="0">
                <a:solidFill>
                  <a:srgbClr val="08684E"/>
                </a:solidFill>
                <a:latin typeface="Times New Roman"/>
                <a:cs typeface="Times New Roman"/>
              </a:rPr>
              <a:t>people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21023" y="2919983"/>
            <a:ext cx="2741676" cy="2685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75959" y="5047234"/>
            <a:ext cx="151003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800"/>
              </a:lnSpc>
              <a:spcBef>
                <a:spcPts val="300"/>
              </a:spcBef>
            </a:pPr>
            <a:r>
              <a:rPr sz="2000" b="1" spc="80" dirty="0">
                <a:solidFill>
                  <a:srgbClr val="08684E"/>
                </a:solidFill>
                <a:latin typeface="Times New Roman"/>
                <a:cs typeface="Times New Roman"/>
              </a:rPr>
              <a:t>In</a:t>
            </a:r>
            <a:r>
              <a:rPr sz="2000" b="1" spc="35" dirty="0">
                <a:solidFill>
                  <a:srgbClr val="08684E"/>
                </a:solidFill>
                <a:latin typeface="Times New Roman"/>
                <a:cs typeface="Times New Roman"/>
              </a:rPr>
              <a:t>f</a:t>
            </a:r>
            <a:r>
              <a:rPr sz="2000" b="1" spc="95" dirty="0">
                <a:solidFill>
                  <a:srgbClr val="08684E"/>
                </a:solidFill>
                <a:latin typeface="Times New Roman"/>
                <a:cs typeface="Times New Roman"/>
              </a:rPr>
              <a:t>o</a:t>
            </a:r>
            <a:r>
              <a:rPr sz="2000" b="1" spc="75" dirty="0">
                <a:solidFill>
                  <a:srgbClr val="08684E"/>
                </a:solidFill>
                <a:latin typeface="Times New Roman"/>
                <a:cs typeface="Times New Roman"/>
              </a:rPr>
              <a:t>r</a:t>
            </a:r>
            <a:r>
              <a:rPr sz="2000" b="1" spc="170" dirty="0">
                <a:solidFill>
                  <a:srgbClr val="08684E"/>
                </a:solidFill>
                <a:latin typeface="Times New Roman"/>
                <a:cs typeface="Times New Roman"/>
              </a:rPr>
              <a:t>m</a:t>
            </a:r>
            <a:r>
              <a:rPr sz="2000" b="1" spc="90" dirty="0">
                <a:solidFill>
                  <a:srgbClr val="08684E"/>
                </a:solidFill>
                <a:latin typeface="Times New Roman"/>
                <a:cs typeface="Times New Roman"/>
              </a:rPr>
              <a:t>a</a:t>
            </a:r>
            <a:r>
              <a:rPr sz="2000" b="1" spc="120" dirty="0">
                <a:solidFill>
                  <a:srgbClr val="08684E"/>
                </a:solidFill>
                <a:latin typeface="Times New Roman"/>
                <a:cs typeface="Times New Roman"/>
              </a:rPr>
              <a:t>t</a:t>
            </a:r>
            <a:r>
              <a:rPr sz="2000" b="1" spc="90" dirty="0">
                <a:solidFill>
                  <a:srgbClr val="08684E"/>
                </a:solidFill>
                <a:latin typeface="Times New Roman"/>
                <a:cs typeface="Times New Roman"/>
              </a:rPr>
              <a:t>i</a:t>
            </a:r>
            <a:r>
              <a:rPr sz="2000" b="1" spc="135" dirty="0">
                <a:solidFill>
                  <a:srgbClr val="08684E"/>
                </a:solidFill>
                <a:latin typeface="Times New Roman"/>
                <a:cs typeface="Times New Roman"/>
              </a:rPr>
              <a:t>on  </a:t>
            </a:r>
            <a:r>
              <a:rPr sz="2000" b="1" spc="105" dirty="0">
                <a:solidFill>
                  <a:srgbClr val="08684E"/>
                </a:solidFill>
                <a:latin typeface="Times New Roman"/>
                <a:cs typeface="Times New Roman"/>
              </a:rPr>
              <a:t>can </a:t>
            </a:r>
            <a:r>
              <a:rPr sz="2000" b="1" spc="100" dirty="0">
                <a:solidFill>
                  <a:srgbClr val="08684E"/>
                </a:solidFill>
                <a:latin typeface="Times New Roman"/>
                <a:cs typeface="Times New Roman"/>
              </a:rPr>
              <a:t>given</a:t>
            </a:r>
            <a:r>
              <a:rPr sz="2000" b="1" spc="-34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000" b="1" spc="135" dirty="0">
                <a:solidFill>
                  <a:srgbClr val="08684E"/>
                </a:solidFill>
                <a:latin typeface="Times New Roman"/>
                <a:cs typeface="Times New Roman"/>
              </a:rPr>
              <a:t>in  </a:t>
            </a:r>
            <a:r>
              <a:rPr sz="2000" b="1" spc="114" dirty="0">
                <a:solidFill>
                  <a:srgbClr val="08684E"/>
                </a:solidFill>
                <a:latin typeface="Times New Roman"/>
                <a:cs typeface="Times New Roman"/>
              </a:rPr>
              <a:t>detail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3195" y="5047234"/>
            <a:ext cx="151003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3340" marR="5080" indent="-41275" algn="just">
              <a:lnSpc>
                <a:spcPct val="91800"/>
              </a:lnSpc>
              <a:spcBef>
                <a:spcPts val="300"/>
              </a:spcBef>
            </a:pPr>
            <a:r>
              <a:rPr sz="2000" b="1" spc="80" dirty="0">
                <a:solidFill>
                  <a:srgbClr val="08684E"/>
                </a:solidFill>
                <a:latin typeface="Times New Roman"/>
                <a:cs typeface="Times New Roman"/>
              </a:rPr>
              <a:t>In</a:t>
            </a:r>
            <a:r>
              <a:rPr sz="2000" b="1" spc="35" dirty="0">
                <a:solidFill>
                  <a:srgbClr val="08684E"/>
                </a:solidFill>
                <a:latin typeface="Times New Roman"/>
                <a:cs typeface="Times New Roman"/>
              </a:rPr>
              <a:t>f</a:t>
            </a:r>
            <a:r>
              <a:rPr sz="2000" b="1" spc="95" dirty="0">
                <a:solidFill>
                  <a:srgbClr val="08684E"/>
                </a:solidFill>
                <a:latin typeface="Times New Roman"/>
                <a:cs typeface="Times New Roman"/>
              </a:rPr>
              <a:t>o</a:t>
            </a:r>
            <a:r>
              <a:rPr sz="2000" b="1" spc="75" dirty="0">
                <a:solidFill>
                  <a:srgbClr val="08684E"/>
                </a:solidFill>
                <a:latin typeface="Times New Roman"/>
                <a:cs typeface="Times New Roman"/>
              </a:rPr>
              <a:t>r</a:t>
            </a:r>
            <a:r>
              <a:rPr sz="2000" b="1" spc="170" dirty="0">
                <a:solidFill>
                  <a:srgbClr val="08684E"/>
                </a:solidFill>
                <a:latin typeface="Times New Roman"/>
                <a:cs typeface="Times New Roman"/>
              </a:rPr>
              <a:t>m</a:t>
            </a:r>
            <a:r>
              <a:rPr sz="2000" b="1" spc="90" dirty="0">
                <a:solidFill>
                  <a:srgbClr val="08684E"/>
                </a:solidFill>
                <a:latin typeface="Times New Roman"/>
                <a:cs typeface="Times New Roman"/>
              </a:rPr>
              <a:t>a</a:t>
            </a:r>
            <a:r>
              <a:rPr sz="2000" b="1" spc="120" dirty="0">
                <a:solidFill>
                  <a:srgbClr val="08684E"/>
                </a:solidFill>
                <a:latin typeface="Times New Roman"/>
                <a:cs typeface="Times New Roman"/>
              </a:rPr>
              <a:t>t</a:t>
            </a:r>
            <a:r>
              <a:rPr sz="2000" b="1" spc="90" dirty="0">
                <a:solidFill>
                  <a:srgbClr val="08684E"/>
                </a:solidFill>
                <a:latin typeface="Times New Roman"/>
                <a:cs typeface="Times New Roman"/>
              </a:rPr>
              <a:t>i</a:t>
            </a:r>
            <a:r>
              <a:rPr sz="2000" b="1" spc="135" dirty="0">
                <a:solidFill>
                  <a:srgbClr val="08684E"/>
                </a:solidFill>
                <a:latin typeface="Times New Roman"/>
                <a:cs typeface="Times New Roman"/>
              </a:rPr>
              <a:t>on  </a:t>
            </a:r>
            <a:r>
              <a:rPr sz="2000" b="1" spc="120" dirty="0">
                <a:solidFill>
                  <a:srgbClr val="08684E"/>
                </a:solidFill>
                <a:latin typeface="Times New Roman"/>
                <a:cs typeface="Times New Roman"/>
              </a:rPr>
              <a:t>is </a:t>
            </a:r>
            <a:r>
              <a:rPr sz="2000" b="1" spc="125" dirty="0">
                <a:solidFill>
                  <a:srgbClr val="08684E"/>
                </a:solidFill>
                <a:latin typeface="Times New Roman"/>
                <a:cs typeface="Times New Roman"/>
              </a:rPr>
              <a:t>useful</a:t>
            </a:r>
            <a:r>
              <a:rPr sz="2000" b="1" spc="-330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8684E"/>
                </a:solidFill>
                <a:latin typeface="Times New Roman"/>
                <a:cs typeface="Times New Roman"/>
              </a:rPr>
              <a:t>for  </a:t>
            </a:r>
            <a:r>
              <a:rPr sz="2000" b="1" spc="100" dirty="0">
                <a:solidFill>
                  <a:srgbClr val="08684E"/>
                </a:solidFill>
                <a:latin typeface="Times New Roman"/>
                <a:cs typeface="Times New Roman"/>
              </a:rPr>
              <a:t>Historian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4492" y="3129788"/>
            <a:ext cx="161290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00"/>
              </a:spcBef>
            </a:pPr>
            <a:r>
              <a:rPr sz="2000" b="1" spc="100" dirty="0">
                <a:solidFill>
                  <a:srgbClr val="08684E"/>
                </a:solidFill>
                <a:latin typeface="Times New Roman"/>
                <a:cs typeface="Times New Roman"/>
              </a:rPr>
              <a:t>Public </a:t>
            </a:r>
            <a:r>
              <a:rPr sz="2000" b="1" spc="105" dirty="0">
                <a:solidFill>
                  <a:srgbClr val="08684E"/>
                </a:solidFill>
                <a:latin typeface="Times New Roman"/>
                <a:cs typeface="Times New Roman"/>
              </a:rPr>
              <a:t>can</a:t>
            </a:r>
            <a:r>
              <a:rPr sz="2000" b="1" spc="-36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000" b="1" spc="145" dirty="0">
                <a:solidFill>
                  <a:srgbClr val="08684E"/>
                </a:solidFill>
                <a:latin typeface="Times New Roman"/>
                <a:cs typeface="Times New Roman"/>
              </a:rPr>
              <a:t>be  </a:t>
            </a:r>
            <a:r>
              <a:rPr sz="2000" b="1" spc="80" dirty="0">
                <a:solidFill>
                  <a:srgbClr val="08684E"/>
                </a:solidFill>
                <a:latin typeface="Times New Roman"/>
                <a:cs typeface="Times New Roman"/>
              </a:rPr>
              <a:t>read </a:t>
            </a:r>
            <a:r>
              <a:rPr sz="2000" b="1" spc="95" dirty="0">
                <a:solidFill>
                  <a:srgbClr val="08684E"/>
                </a:solidFill>
                <a:latin typeface="Times New Roman"/>
                <a:cs typeface="Times New Roman"/>
              </a:rPr>
              <a:t>again  </a:t>
            </a:r>
            <a:r>
              <a:rPr sz="2000" b="1" spc="120" dirty="0">
                <a:solidFill>
                  <a:srgbClr val="08684E"/>
                </a:solidFill>
                <a:latin typeface="Times New Roman"/>
                <a:cs typeface="Times New Roman"/>
              </a:rPr>
              <a:t>and</a:t>
            </a:r>
            <a:r>
              <a:rPr sz="2000" b="1" spc="-95" dirty="0">
                <a:solidFill>
                  <a:srgbClr val="08684E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8684E"/>
                </a:solidFill>
                <a:latin typeface="Times New Roman"/>
                <a:cs typeface="Times New Roman"/>
              </a:rPr>
              <a:t>again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3532" y="556006"/>
            <a:ext cx="8881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815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60" dirty="0"/>
              <a:t>Characteristics </a:t>
            </a:r>
            <a:r>
              <a:rPr sz="5000" spc="110" dirty="0"/>
              <a:t>Of </a:t>
            </a:r>
            <a:r>
              <a:rPr sz="5000" spc="-65" dirty="0"/>
              <a:t>Print </a:t>
            </a:r>
            <a:r>
              <a:rPr sz="5000" spc="-85" dirty="0"/>
              <a:t>Media</a:t>
            </a:r>
            <a:endParaRPr sz="5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3572510"/>
            <a:chOff x="-828" y="0"/>
            <a:chExt cx="9158605" cy="357251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85344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8534400" y="1371600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2" y="762"/>
              <a:ext cx="8534400" cy="1371600"/>
            </a:xfrm>
            <a:custGeom>
              <a:avLst/>
              <a:gdLst/>
              <a:ahLst/>
              <a:cxnLst/>
              <a:rect l="l" t="t" r="r" b="b"/>
              <a:pathLst>
                <a:path w="8534400" h="1371600">
                  <a:moveTo>
                    <a:pt x="0" y="1371600"/>
                  </a:moveTo>
                  <a:lnTo>
                    <a:pt x="8534400" y="13716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7992" y="1647443"/>
              <a:ext cx="1371600" cy="19126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452" y="2311908"/>
              <a:ext cx="1630680" cy="630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999" y="1679448"/>
              <a:ext cx="1243583" cy="17769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999" y="1679448"/>
              <a:ext cx="1243965" cy="1777364"/>
            </a:xfrm>
            <a:custGeom>
              <a:avLst/>
              <a:gdLst/>
              <a:ahLst/>
              <a:cxnLst/>
              <a:rect l="l" t="t" r="r" b="b"/>
              <a:pathLst>
                <a:path w="1243964" h="1777364">
                  <a:moveTo>
                    <a:pt x="1243583" y="0"/>
                  </a:moveTo>
                  <a:lnTo>
                    <a:pt x="1243583" y="1155191"/>
                  </a:lnTo>
                  <a:lnTo>
                    <a:pt x="621791" y="1776984"/>
                  </a:lnTo>
                  <a:lnTo>
                    <a:pt x="0" y="1155191"/>
                  </a:lnTo>
                  <a:lnTo>
                    <a:pt x="0" y="0"/>
                  </a:lnTo>
                  <a:lnTo>
                    <a:pt x="621791" y="621791"/>
                  </a:lnTo>
                  <a:lnTo>
                    <a:pt x="124358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1491" y="2381757"/>
            <a:ext cx="12439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5" dirty="0">
                <a:latin typeface="Georgia"/>
                <a:cs typeface="Georgia"/>
              </a:rPr>
              <a:t>News</a:t>
            </a:r>
            <a:r>
              <a:rPr sz="1900" spc="-90" dirty="0">
                <a:latin typeface="Georgia"/>
                <a:cs typeface="Georgia"/>
              </a:rPr>
              <a:t> </a:t>
            </a:r>
            <a:r>
              <a:rPr sz="1900" spc="-45" dirty="0">
                <a:latin typeface="Georgia"/>
                <a:cs typeface="Georgia"/>
              </a:rPr>
              <a:t>Paper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4840" y="1667192"/>
            <a:ext cx="8456930" cy="3477895"/>
            <a:chOff x="624840" y="1667192"/>
            <a:chExt cx="8456930" cy="3477895"/>
          </a:xfrm>
        </p:grpSpPr>
        <p:sp>
          <p:nvSpPr>
            <p:cNvPr id="16" name="object 16"/>
            <p:cNvSpPr/>
            <p:nvPr/>
          </p:nvSpPr>
          <p:spPr>
            <a:xfrm>
              <a:off x="2006345" y="1680209"/>
              <a:ext cx="7062470" cy="1155700"/>
            </a:xfrm>
            <a:custGeom>
              <a:avLst/>
              <a:gdLst/>
              <a:ahLst/>
              <a:cxnLst/>
              <a:rect l="l" t="t" r="r" b="b"/>
              <a:pathLst>
                <a:path w="7062470" h="1155700">
                  <a:moveTo>
                    <a:pt x="6869683" y="0"/>
                  </a:moveTo>
                  <a:lnTo>
                    <a:pt x="0" y="0"/>
                  </a:lnTo>
                  <a:lnTo>
                    <a:pt x="0" y="1155191"/>
                  </a:lnTo>
                  <a:lnTo>
                    <a:pt x="6869683" y="1155191"/>
                  </a:lnTo>
                  <a:lnTo>
                    <a:pt x="6913819" y="1150105"/>
                  </a:lnTo>
                  <a:lnTo>
                    <a:pt x="6954340" y="1135616"/>
                  </a:lnTo>
                  <a:lnTo>
                    <a:pt x="6990088" y="1112884"/>
                  </a:lnTo>
                  <a:lnTo>
                    <a:pt x="7019908" y="1083064"/>
                  </a:lnTo>
                  <a:lnTo>
                    <a:pt x="7042640" y="1047316"/>
                  </a:lnTo>
                  <a:lnTo>
                    <a:pt x="7057129" y="1006795"/>
                  </a:lnTo>
                  <a:lnTo>
                    <a:pt x="7062215" y="962660"/>
                  </a:lnTo>
                  <a:lnTo>
                    <a:pt x="7062215" y="192531"/>
                  </a:lnTo>
                  <a:lnTo>
                    <a:pt x="7057129" y="148396"/>
                  </a:lnTo>
                  <a:lnTo>
                    <a:pt x="7042640" y="107875"/>
                  </a:lnTo>
                  <a:lnTo>
                    <a:pt x="7019908" y="72127"/>
                  </a:lnTo>
                  <a:lnTo>
                    <a:pt x="6990088" y="42307"/>
                  </a:lnTo>
                  <a:lnTo>
                    <a:pt x="6954340" y="19575"/>
                  </a:lnTo>
                  <a:lnTo>
                    <a:pt x="6913819" y="5086"/>
                  </a:lnTo>
                  <a:lnTo>
                    <a:pt x="68696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6345" y="1680209"/>
              <a:ext cx="7062470" cy="1155700"/>
            </a:xfrm>
            <a:custGeom>
              <a:avLst/>
              <a:gdLst/>
              <a:ahLst/>
              <a:cxnLst/>
              <a:rect l="l" t="t" r="r" b="b"/>
              <a:pathLst>
                <a:path w="7062470" h="1155700">
                  <a:moveTo>
                    <a:pt x="7062215" y="192531"/>
                  </a:moveTo>
                  <a:lnTo>
                    <a:pt x="7062215" y="962660"/>
                  </a:lnTo>
                  <a:lnTo>
                    <a:pt x="7057129" y="1006795"/>
                  </a:lnTo>
                  <a:lnTo>
                    <a:pt x="7042640" y="1047316"/>
                  </a:lnTo>
                  <a:lnTo>
                    <a:pt x="7019908" y="1083064"/>
                  </a:lnTo>
                  <a:lnTo>
                    <a:pt x="6990088" y="1112884"/>
                  </a:lnTo>
                  <a:lnTo>
                    <a:pt x="6954340" y="1135616"/>
                  </a:lnTo>
                  <a:lnTo>
                    <a:pt x="6913819" y="1150105"/>
                  </a:lnTo>
                  <a:lnTo>
                    <a:pt x="6869683" y="1155191"/>
                  </a:lnTo>
                  <a:lnTo>
                    <a:pt x="0" y="1155191"/>
                  </a:lnTo>
                  <a:lnTo>
                    <a:pt x="0" y="0"/>
                  </a:lnTo>
                  <a:lnTo>
                    <a:pt x="6869683" y="0"/>
                  </a:lnTo>
                  <a:lnTo>
                    <a:pt x="6913819" y="5086"/>
                  </a:lnTo>
                  <a:lnTo>
                    <a:pt x="6954340" y="19575"/>
                  </a:lnTo>
                  <a:lnTo>
                    <a:pt x="6990088" y="42307"/>
                  </a:lnTo>
                  <a:lnTo>
                    <a:pt x="7019908" y="72127"/>
                  </a:lnTo>
                  <a:lnTo>
                    <a:pt x="7042640" y="107875"/>
                  </a:lnTo>
                  <a:lnTo>
                    <a:pt x="7057129" y="148396"/>
                  </a:lnTo>
                  <a:lnTo>
                    <a:pt x="7062215" y="19253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7992" y="3232403"/>
              <a:ext cx="1371600" cy="1912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40" y="3896867"/>
              <a:ext cx="1519428" cy="630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2000" y="3264407"/>
              <a:ext cx="1243583" cy="17769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00" y="3264407"/>
              <a:ext cx="1243965" cy="1777364"/>
            </a:xfrm>
            <a:custGeom>
              <a:avLst/>
              <a:gdLst/>
              <a:ahLst/>
              <a:cxnLst/>
              <a:rect l="l" t="t" r="r" b="b"/>
              <a:pathLst>
                <a:path w="1243964" h="1777364">
                  <a:moveTo>
                    <a:pt x="1243583" y="0"/>
                  </a:moveTo>
                  <a:lnTo>
                    <a:pt x="1243583" y="1155191"/>
                  </a:lnTo>
                  <a:lnTo>
                    <a:pt x="621791" y="1776983"/>
                  </a:lnTo>
                  <a:lnTo>
                    <a:pt x="0" y="1155191"/>
                  </a:lnTo>
                  <a:lnTo>
                    <a:pt x="0" y="0"/>
                  </a:lnTo>
                  <a:lnTo>
                    <a:pt x="621791" y="621791"/>
                  </a:lnTo>
                  <a:lnTo>
                    <a:pt x="124358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7880" y="3967353"/>
            <a:ext cx="11328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5" dirty="0">
                <a:latin typeface="Georgia"/>
                <a:cs typeface="Georgia"/>
              </a:rPr>
              <a:t>M</a:t>
            </a:r>
            <a:r>
              <a:rPr sz="1900" spc="-15" dirty="0">
                <a:latin typeface="Georgia"/>
                <a:cs typeface="Georgia"/>
              </a:rPr>
              <a:t>agazi</a:t>
            </a:r>
            <a:r>
              <a:rPr sz="1900" spc="-35" dirty="0">
                <a:latin typeface="Georgia"/>
                <a:cs typeface="Georgia"/>
              </a:rPr>
              <a:t>nes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7991" y="3252152"/>
            <a:ext cx="8383905" cy="3477895"/>
            <a:chOff x="697991" y="3252152"/>
            <a:chExt cx="8383905" cy="3477895"/>
          </a:xfrm>
        </p:grpSpPr>
        <p:sp>
          <p:nvSpPr>
            <p:cNvPr id="24" name="object 24"/>
            <p:cNvSpPr/>
            <p:nvPr/>
          </p:nvSpPr>
          <p:spPr>
            <a:xfrm>
              <a:off x="2006345" y="3265170"/>
              <a:ext cx="7062470" cy="1155700"/>
            </a:xfrm>
            <a:custGeom>
              <a:avLst/>
              <a:gdLst/>
              <a:ahLst/>
              <a:cxnLst/>
              <a:rect l="l" t="t" r="r" b="b"/>
              <a:pathLst>
                <a:path w="7062470" h="1155700">
                  <a:moveTo>
                    <a:pt x="6869683" y="0"/>
                  </a:moveTo>
                  <a:lnTo>
                    <a:pt x="0" y="0"/>
                  </a:lnTo>
                  <a:lnTo>
                    <a:pt x="0" y="1155191"/>
                  </a:lnTo>
                  <a:lnTo>
                    <a:pt x="6869683" y="1155191"/>
                  </a:lnTo>
                  <a:lnTo>
                    <a:pt x="6913819" y="1150105"/>
                  </a:lnTo>
                  <a:lnTo>
                    <a:pt x="6954340" y="1135616"/>
                  </a:lnTo>
                  <a:lnTo>
                    <a:pt x="6990088" y="1112884"/>
                  </a:lnTo>
                  <a:lnTo>
                    <a:pt x="7019908" y="1083064"/>
                  </a:lnTo>
                  <a:lnTo>
                    <a:pt x="7042640" y="1047316"/>
                  </a:lnTo>
                  <a:lnTo>
                    <a:pt x="7057129" y="1006795"/>
                  </a:lnTo>
                  <a:lnTo>
                    <a:pt x="7062215" y="962659"/>
                  </a:lnTo>
                  <a:lnTo>
                    <a:pt x="7062215" y="192531"/>
                  </a:lnTo>
                  <a:lnTo>
                    <a:pt x="7057129" y="148396"/>
                  </a:lnTo>
                  <a:lnTo>
                    <a:pt x="7042640" y="107875"/>
                  </a:lnTo>
                  <a:lnTo>
                    <a:pt x="7019908" y="72127"/>
                  </a:lnTo>
                  <a:lnTo>
                    <a:pt x="6990088" y="42307"/>
                  </a:lnTo>
                  <a:lnTo>
                    <a:pt x="6954340" y="19575"/>
                  </a:lnTo>
                  <a:lnTo>
                    <a:pt x="6913819" y="5086"/>
                  </a:lnTo>
                  <a:lnTo>
                    <a:pt x="68696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06345" y="3265170"/>
              <a:ext cx="7062470" cy="1155700"/>
            </a:xfrm>
            <a:custGeom>
              <a:avLst/>
              <a:gdLst/>
              <a:ahLst/>
              <a:cxnLst/>
              <a:rect l="l" t="t" r="r" b="b"/>
              <a:pathLst>
                <a:path w="7062470" h="1155700">
                  <a:moveTo>
                    <a:pt x="7062215" y="192531"/>
                  </a:moveTo>
                  <a:lnTo>
                    <a:pt x="7062215" y="962659"/>
                  </a:lnTo>
                  <a:lnTo>
                    <a:pt x="7057129" y="1006795"/>
                  </a:lnTo>
                  <a:lnTo>
                    <a:pt x="7042640" y="1047316"/>
                  </a:lnTo>
                  <a:lnTo>
                    <a:pt x="7019908" y="1083064"/>
                  </a:lnTo>
                  <a:lnTo>
                    <a:pt x="6990088" y="1112884"/>
                  </a:lnTo>
                  <a:lnTo>
                    <a:pt x="6954340" y="1135616"/>
                  </a:lnTo>
                  <a:lnTo>
                    <a:pt x="6913819" y="1150105"/>
                  </a:lnTo>
                  <a:lnTo>
                    <a:pt x="6869683" y="1155191"/>
                  </a:lnTo>
                  <a:lnTo>
                    <a:pt x="0" y="1155191"/>
                  </a:lnTo>
                  <a:lnTo>
                    <a:pt x="0" y="0"/>
                  </a:lnTo>
                  <a:lnTo>
                    <a:pt x="6869683" y="0"/>
                  </a:lnTo>
                  <a:lnTo>
                    <a:pt x="6913819" y="5086"/>
                  </a:lnTo>
                  <a:lnTo>
                    <a:pt x="6954340" y="19575"/>
                  </a:lnTo>
                  <a:lnTo>
                    <a:pt x="6990088" y="42307"/>
                  </a:lnTo>
                  <a:lnTo>
                    <a:pt x="7019908" y="72127"/>
                  </a:lnTo>
                  <a:lnTo>
                    <a:pt x="7042640" y="107875"/>
                  </a:lnTo>
                  <a:lnTo>
                    <a:pt x="7057129" y="148396"/>
                  </a:lnTo>
                  <a:lnTo>
                    <a:pt x="7062215" y="19253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7991" y="4817364"/>
              <a:ext cx="1371600" cy="1912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4107" y="5481828"/>
              <a:ext cx="1039367" cy="630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1999" y="4849368"/>
              <a:ext cx="1243583" cy="17769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999" y="4849368"/>
              <a:ext cx="1243965" cy="1777364"/>
            </a:xfrm>
            <a:custGeom>
              <a:avLst/>
              <a:gdLst/>
              <a:ahLst/>
              <a:cxnLst/>
              <a:rect l="l" t="t" r="r" b="b"/>
              <a:pathLst>
                <a:path w="1243964" h="1777365">
                  <a:moveTo>
                    <a:pt x="1243583" y="0"/>
                  </a:moveTo>
                  <a:lnTo>
                    <a:pt x="1243583" y="1155191"/>
                  </a:lnTo>
                  <a:lnTo>
                    <a:pt x="621791" y="1776983"/>
                  </a:lnTo>
                  <a:lnTo>
                    <a:pt x="0" y="1155191"/>
                  </a:lnTo>
                  <a:lnTo>
                    <a:pt x="0" y="0"/>
                  </a:lnTo>
                  <a:lnTo>
                    <a:pt x="621791" y="621791"/>
                  </a:lnTo>
                  <a:lnTo>
                    <a:pt x="124358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57147" y="5552947"/>
            <a:ext cx="6534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5" dirty="0">
                <a:latin typeface="Georgia"/>
                <a:cs typeface="Georgia"/>
              </a:rPr>
              <a:t>B</a:t>
            </a:r>
            <a:r>
              <a:rPr sz="1900" spc="-60" dirty="0">
                <a:latin typeface="Georgia"/>
                <a:cs typeface="Georgia"/>
              </a:rPr>
              <a:t>o</a:t>
            </a:r>
            <a:r>
              <a:rPr sz="1900" spc="-5" dirty="0">
                <a:latin typeface="Georgia"/>
                <a:cs typeface="Georgia"/>
              </a:rPr>
              <a:t>o</a:t>
            </a:r>
            <a:r>
              <a:rPr sz="1900" spc="-15" dirty="0">
                <a:latin typeface="Georgia"/>
                <a:cs typeface="Georgia"/>
              </a:rPr>
              <a:t>k</a:t>
            </a:r>
            <a:r>
              <a:rPr sz="1900" spc="-55" dirty="0">
                <a:latin typeface="Georgia"/>
                <a:cs typeface="Georgia"/>
              </a:rPr>
              <a:t>s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1270"/>
            <a:ext cx="9081770" cy="6858000"/>
            <a:chOff x="0" y="1270"/>
            <a:chExt cx="9081770" cy="6858000"/>
          </a:xfrm>
        </p:grpSpPr>
        <p:sp>
          <p:nvSpPr>
            <p:cNvPr id="32" name="object 32"/>
            <p:cNvSpPr/>
            <p:nvPr/>
          </p:nvSpPr>
          <p:spPr>
            <a:xfrm>
              <a:off x="2006345" y="4850129"/>
              <a:ext cx="7062470" cy="1155700"/>
            </a:xfrm>
            <a:custGeom>
              <a:avLst/>
              <a:gdLst/>
              <a:ahLst/>
              <a:cxnLst/>
              <a:rect l="l" t="t" r="r" b="b"/>
              <a:pathLst>
                <a:path w="7062470" h="1155700">
                  <a:moveTo>
                    <a:pt x="6869683" y="0"/>
                  </a:moveTo>
                  <a:lnTo>
                    <a:pt x="0" y="0"/>
                  </a:lnTo>
                  <a:lnTo>
                    <a:pt x="0" y="1155192"/>
                  </a:lnTo>
                  <a:lnTo>
                    <a:pt x="6869683" y="1155192"/>
                  </a:lnTo>
                  <a:lnTo>
                    <a:pt x="6913819" y="1150106"/>
                  </a:lnTo>
                  <a:lnTo>
                    <a:pt x="6954340" y="1135621"/>
                  </a:lnTo>
                  <a:lnTo>
                    <a:pt x="6990088" y="1112892"/>
                  </a:lnTo>
                  <a:lnTo>
                    <a:pt x="7019908" y="1083075"/>
                  </a:lnTo>
                  <a:lnTo>
                    <a:pt x="7042640" y="1047327"/>
                  </a:lnTo>
                  <a:lnTo>
                    <a:pt x="7057129" y="1006803"/>
                  </a:lnTo>
                  <a:lnTo>
                    <a:pt x="7062215" y="962660"/>
                  </a:lnTo>
                  <a:lnTo>
                    <a:pt x="7062215" y="192532"/>
                  </a:lnTo>
                  <a:lnTo>
                    <a:pt x="7057129" y="148396"/>
                  </a:lnTo>
                  <a:lnTo>
                    <a:pt x="7042640" y="107875"/>
                  </a:lnTo>
                  <a:lnTo>
                    <a:pt x="7019908" y="72127"/>
                  </a:lnTo>
                  <a:lnTo>
                    <a:pt x="6990088" y="42307"/>
                  </a:lnTo>
                  <a:lnTo>
                    <a:pt x="6954340" y="19575"/>
                  </a:lnTo>
                  <a:lnTo>
                    <a:pt x="6913819" y="5086"/>
                  </a:lnTo>
                  <a:lnTo>
                    <a:pt x="68696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06345" y="4850129"/>
              <a:ext cx="7062470" cy="1155700"/>
            </a:xfrm>
            <a:custGeom>
              <a:avLst/>
              <a:gdLst/>
              <a:ahLst/>
              <a:cxnLst/>
              <a:rect l="l" t="t" r="r" b="b"/>
              <a:pathLst>
                <a:path w="7062470" h="1155700">
                  <a:moveTo>
                    <a:pt x="7062215" y="192532"/>
                  </a:moveTo>
                  <a:lnTo>
                    <a:pt x="7062215" y="962660"/>
                  </a:lnTo>
                  <a:lnTo>
                    <a:pt x="7057129" y="1006803"/>
                  </a:lnTo>
                  <a:lnTo>
                    <a:pt x="7042640" y="1047327"/>
                  </a:lnTo>
                  <a:lnTo>
                    <a:pt x="7019908" y="1083075"/>
                  </a:lnTo>
                  <a:lnTo>
                    <a:pt x="6990088" y="1112892"/>
                  </a:lnTo>
                  <a:lnTo>
                    <a:pt x="6954340" y="1135621"/>
                  </a:lnTo>
                  <a:lnTo>
                    <a:pt x="6913819" y="1150106"/>
                  </a:lnTo>
                  <a:lnTo>
                    <a:pt x="6869683" y="1155192"/>
                  </a:lnTo>
                  <a:lnTo>
                    <a:pt x="0" y="1155192"/>
                  </a:lnTo>
                  <a:lnTo>
                    <a:pt x="0" y="0"/>
                  </a:lnTo>
                  <a:lnTo>
                    <a:pt x="6869683" y="0"/>
                  </a:lnTo>
                  <a:lnTo>
                    <a:pt x="6913819" y="5086"/>
                  </a:lnTo>
                  <a:lnTo>
                    <a:pt x="6954340" y="19575"/>
                  </a:lnTo>
                  <a:lnTo>
                    <a:pt x="6990088" y="42307"/>
                  </a:lnTo>
                  <a:lnTo>
                    <a:pt x="7019908" y="72127"/>
                  </a:lnTo>
                  <a:lnTo>
                    <a:pt x="7042640" y="107875"/>
                  </a:lnTo>
                  <a:lnTo>
                    <a:pt x="7057129" y="148396"/>
                  </a:lnTo>
                  <a:lnTo>
                    <a:pt x="7062215" y="1925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1269"/>
              <a:ext cx="635635" cy="6858000"/>
            </a:xfrm>
            <a:custGeom>
              <a:avLst/>
              <a:gdLst/>
              <a:ahLst/>
              <a:cxnLst/>
              <a:rect l="l" t="t" r="r" b="b"/>
              <a:pathLst>
                <a:path w="635635" h="685800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7479"/>
                  </a:lnTo>
                  <a:lnTo>
                    <a:pt x="610362" y="6857479"/>
                  </a:lnTo>
                  <a:lnTo>
                    <a:pt x="610362" y="25400"/>
                  </a:lnTo>
                  <a:close/>
                </a:path>
                <a:path w="635635" h="685800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73532" y="734314"/>
            <a:ext cx="6962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4380" algn="l"/>
                <a:tab pos="46139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3600" spc="-40" dirty="0">
                <a:solidFill>
                  <a:srgbClr val="08684E"/>
                </a:solidFill>
              </a:rPr>
              <a:t>Different</a:t>
            </a:r>
            <a:r>
              <a:rPr sz="3600" spc="-140" dirty="0">
                <a:solidFill>
                  <a:srgbClr val="08684E"/>
                </a:solidFill>
              </a:rPr>
              <a:t> </a:t>
            </a:r>
            <a:r>
              <a:rPr sz="3600" spc="-105" dirty="0">
                <a:solidFill>
                  <a:srgbClr val="08684E"/>
                </a:solidFill>
              </a:rPr>
              <a:t>Types</a:t>
            </a:r>
            <a:r>
              <a:rPr sz="3600" spc="-40" dirty="0">
                <a:solidFill>
                  <a:srgbClr val="08684E"/>
                </a:solidFill>
              </a:rPr>
              <a:t> </a:t>
            </a:r>
            <a:r>
              <a:rPr sz="3600" spc="75" dirty="0">
                <a:solidFill>
                  <a:srgbClr val="08684E"/>
                </a:solidFill>
              </a:rPr>
              <a:t>Of	</a:t>
            </a:r>
            <a:r>
              <a:rPr sz="3600" spc="-50" dirty="0">
                <a:solidFill>
                  <a:srgbClr val="08684E"/>
                </a:solidFill>
              </a:rPr>
              <a:t>Print</a:t>
            </a:r>
            <a:r>
              <a:rPr sz="3600" spc="-120" dirty="0">
                <a:solidFill>
                  <a:srgbClr val="08684E"/>
                </a:solidFill>
              </a:rPr>
              <a:t> </a:t>
            </a:r>
            <a:r>
              <a:rPr sz="3600" spc="-65" dirty="0">
                <a:solidFill>
                  <a:srgbClr val="08684E"/>
                </a:solidFill>
              </a:rPr>
              <a:t>Media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11779" y="1281683"/>
            <a:ext cx="5920740" cy="5576570"/>
            <a:chOff x="2811779" y="1281683"/>
            <a:chExt cx="5920740" cy="5576570"/>
          </a:xfrm>
        </p:grpSpPr>
        <p:sp>
          <p:nvSpPr>
            <p:cNvPr id="38" name="object 38"/>
            <p:cNvSpPr/>
            <p:nvPr/>
          </p:nvSpPr>
          <p:spPr>
            <a:xfrm>
              <a:off x="4797551" y="4410454"/>
              <a:ext cx="2638044" cy="24475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11779" y="2691383"/>
              <a:ext cx="2418588" cy="41666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08191" y="1281683"/>
              <a:ext cx="2624327" cy="22738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58605" cy="6870700"/>
            <a:chOff x="-828" y="0"/>
            <a:chExt cx="9158605" cy="68707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2" y="762"/>
              <a:ext cx="8534400" cy="1181100"/>
            </a:xfrm>
            <a:custGeom>
              <a:avLst/>
              <a:gdLst/>
              <a:ahLst/>
              <a:cxnLst/>
              <a:rect l="l" t="t" r="r" b="b"/>
              <a:pathLst>
                <a:path w="8534400" h="1181100">
                  <a:moveTo>
                    <a:pt x="8534400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8534400" y="1181100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2" y="762"/>
              <a:ext cx="8534400" cy="1181100"/>
            </a:xfrm>
            <a:custGeom>
              <a:avLst/>
              <a:gdLst/>
              <a:ahLst/>
              <a:cxnLst/>
              <a:rect l="l" t="t" r="r" b="b"/>
              <a:pathLst>
                <a:path w="8534400" h="1181100">
                  <a:moveTo>
                    <a:pt x="0" y="1181100"/>
                  </a:moveTo>
                  <a:lnTo>
                    <a:pt x="8534400" y="11811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1181100"/>
                  </a:lnTo>
                  <a:close/>
                </a:path>
              </a:pathLst>
            </a:custGeom>
            <a:ln w="25908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5800" y="1295401"/>
            <a:ext cx="5544489" cy="4439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600" spc="-45" dirty="0">
                <a:solidFill>
                  <a:srgbClr val="08684E"/>
                </a:solidFill>
                <a:latin typeface="Georgia"/>
                <a:cs typeface="Georgia"/>
              </a:rPr>
              <a:t>Newspaper </a:t>
            </a:r>
            <a:r>
              <a:rPr sz="2600" spc="-50" dirty="0">
                <a:solidFill>
                  <a:srgbClr val="08684E"/>
                </a:solidFill>
                <a:latin typeface="Georgia"/>
                <a:cs typeface="Georgia"/>
              </a:rPr>
              <a:t>is </a:t>
            </a:r>
            <a:r>
              <a:rPr sz="2600" spc="-15" dirty="0">
                <a:solidFill>
                  <a:srgbClr val="08684E"/>
                </a:solidFill>
                <a:latin typeface="Georgia"/>
                <a:cs typeface="Georgia"/>
              </a:rPr>
              <a:t>one </a:t>
            </a:r>
            <a:r>
              <a:rPr sz="2600" spc="-20" dirty="0">
                <a:solidFill>
                  <a:srgbClr val="08684E"/>
                </a:solidFill>
                <a:latin typeface="Georgia"/>
                <a:cs typeface="Georgia"/>
              </a:rPr>
              <a:t>of </a:t>
            </a:r>
            <a:r>
              <a:rPr sz="2600" dirty="0">
                <a:solidFill>
                  <a:srgbClr val="08684E"/>
                </a:solidFill>
                <a:latin typeface="Georgia"/>
                <a:cs typeface="Georgia"/>
              </a:rPr>
              <a:t>the </a:t>
            </a:r>
            <a:r>
              <a:rPr sz="2600" spc="-25" dirty="0">
                <a:solidFill>
                  <a:srgbClr val="08684E"/>
                </a:solidFill>
                <a:latin typeface="Georgia"/>
                <a:cs typeface="Georgia"/>
              </a:rPr>
              <a:t>most  important </a:t>
            </a:r>
            <a:r>
              <a:rPr sz="2600" spc="-35" dirty="0">
                <a:solidFill>
                  <a:srgbClr val="08684E"/>
                </a:solidFill>
                <a:latin typeface="Georgia"/>
                <a:cs typeface="Georgia"/>
              </a:rPr>
              <a:t>and </a:t>
            </a:r>
            <a:r>
              <a:rPr sz="2600" spc="-30" dirty="0">
                <a:solidFill>
                  <a:srgbClr val="08684E"/>
                </a:solidFill>
                <a:latin typeface="Georgia"/>
                <a:cs typeface="Georgia"/>
              </a:rPr>
              <a:t>effective print</a:t>
            </a:r>
            <a:r>
              <a:rPr sz="2600" spc="-265" dirty="0">
                <a:solidFill>
                  <a:srgbClr val="08684E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08684E"/>
                </a:solidFill>
                <a:latin typeface="Georgia"/>
                <a:cs typeface="Georgia"/>
              </a:rPr>
              <a:t>media  </a:t>
            </a:r>
            <a:r>
              <a:rPr sz="2600" spc="-20" dirty="0">
                <a:solidFill>
                  <a:srgbClr val="08684E"/>
                </a:solidFill>
                <a:latin typeface="Georgia"/>
                <a:cs typeface="Georgia"/>
              </a:rPr>
              <a:t>of </a:t>
            </a:r>
            <a:r>
              <a:rPr sz="2600" spc="-65" dirty="0">
                <a:solidFill>
                  <a:srgbClr val="08684E"/>
                </a:solidFill>
                <a:latin typeface="Georgia"/>
                <a:cs typeface="Georgia"/>
              </a:rPr>
              <a:t>mass </a:t>
            </a:r>
            <a:r>
              <a:rPr sz="2600" spc="-20" dirty="0">
                <a:solidFill>
                  <a:srgbClr val="08684E"/>
                </a:solidFill>
                <a:latin typeface="Georgia"/>
                <a:cs typeface="Georgia"/>
              </a:rPr>
              <a:t>communication</a:t>
            </a:r>
            <a:r>
              <a:rPr sz="2600" spc="-20">
                <a:solidFill>
                  <a:srgbClr val="08684E"/>
                </a:solidFill>
                <a:latin typeface="Georgia"/>
                <a:cs typeface="Georgia"/>
              </a:rPr>
              <a:t>. </a:t>
            </a:r>
            <a:endParaRPr lang="en-US" sz="2600" spc="-20" dirty="0" smtClean="0">
              <a:solidFill>
                <a:srgbClr val="08684E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600" spc="-85" smtClean="0">
                <a:solidFill>
                  <a:srgbClr val="08684E"/>
                </a:solidFill>
                <a:latin typeface="Georgia"/>
                <a:cs typeface="Georgia"/>
              </a:rPr>
              <a:t>It </a:t>
            </a:r>
            <a:r>
              <a:rPr sz="2600" spc="-60" dirty="0">
                <a:solidFill>
                  <a:srgbClr val="08684E"/>
                </a:solidFill>
                <a:latin typeface="Georgia"/>
                <a:cs typeface="Georgia"/>
              </a:rPr>
              <a:t>was </a:t>
            </a:r>
            <a:r>
              <a:rPr sz="2600" spc="-30" dirty="0">
                <a:solidFill>
                  <a:srgbClr val="08684E"/>
                </a:solidFill>
                <a:latin typeface="Georgia"/>
                <a:cs typeface="Georgia"/>
              </a:rPr>
              <a:t>first  </a:t>
            </a:r>
            <a:r>
              <a:rPr sz="2600" spc="-25" dirty="0">
                <a:solidFill>
                  <a:srgbClr val="08684E"/>
                </a:solidFill>
                <a:latin typeface="Georgia"/>
                <a:cs typeface="Georgia"/>
              </a:rPr>
              <a:t>published in </a:t>
            </a:r>
            <a:r>
              <a:rPr sz="2600" spc="-50" dirty="0">
                <a:solidFill>
                  <a:srgbClr val="08684E"/>
                </a:solidFill>
                <a:latin typeface="Georgia"/>
                <a:cs typeface="Georgia"/>
              </a:rPr>
              <a:t>Germany </a:t>
            </a:r>
            <a:r>
              <a:rPr sz="2600" spc="-35" dirty="0">
                <a:solidFill>
                  <a:srgbClr val="08684E"/>
                </a:solidFill>
                <a:latin typeface="Georgia"/>
                <a:cs typeface="Georgia"/>
              </a:rPr>
              <a:t>and later  </a:t>
            </a:r>
            <a:r>
              <a:rPr sz="2600" spc="-50" dirty="0">
                <a:solidFill>
                  <a:srgbClr val="08684E"/>
                </a:solidFill>
                <a:latin typeface="Georgia"/>
                <a:cs typeface="Georgia"/>
              </a:rPr>
              <a:t>spread </a:t>
            </a:r>
            <a:r>
              <a:rPr sz="2600" spc="-30" dirty="0">
                <a:solidFill>
                  <a:srgbClr val="08684E"/>
                </a:solidFill>
                <a:latin typeface="Georgia"/>
                <a:cs typeface="Georgia"/>
              </a:rPr>
              <a:t>its </a:t>
            </a:r>
            <a:r>
              <a:rPr sz="2600" spc="-35" dirty="0">
                <a:solidFill>
                  <a:srgbClr val="08684E"/>
                </a:solidFill>
                <a:latin typeface="Georgia"/>
                <a:cs typeface="Georgia"/>
              </a:rPr>
              <a:t>roots </a:t>
            </a:r>
            <a:r>
              <a:rPr sz="2600" spc="-5" dirty="0">
                <a:solidFill>
                  <a:srgbClr val="08684E"/>
                </a:solidFill>
                <a:latin typeface="Georgia"/>
                <a:cs typeface="Georgia"/>
              </a:rPr>
              <a:t>to </a:t>
            </a:r>
            <a:r>
              <a:rPr sz="2600" dirty="0">
                <a:solidFill>
                  <a:srgbClr val="08684E"/>
                </a:solidFill>
                <a:latin typeface="Georgia"/>
                <a:cs typeface="Georgia"/>
              </a:rPr>
              <a:t>the </a:t>
            </a:r>
            <a:r>
              <a:rPr sz="2600" spc="-45" dirty="0">
                <a:solidFill>
                  <a:srgbClr val="08684E"/>
                </a:solidFill>
                <a:latin typeface="Georgia"/>
                <a:cs typeface="Georgia"/>
              </a:rPr>
              <a:t>rest </a:t>
            </a:r>
            <a:r>
              <a:rPr sz="2600" spc="-20" dirty="0">
                <a:solidFill>
                  <a:srgbClr val="08684E"/>
                </a:solidFill>
                <a:latin typeface="Georgia"/>
                <a:cs typeface="Georgia"/>
              </a:rPr>
              <a:t>of </a:t>
            </a:r>
            <a:r>
              <a:rPr sz="2600" spc="-5" dirty="0">
                <a:solidFill>
                  <a:srgbClr val="08684E"/>
                </a:solidFill>
                <a:latin typeface="Georgia"/>
                <a:cs typeface="Georgia"/>
              </a:rPr>
              <a:t>the  </a:t>
            </a:r>
            <a:r>
              <a:rPr sz="2600" spc="-40" dirty="0">
                <a:solidFill>
                  <a:srgbClr val="08684E"/>
                </a:solidFill>
                <a:latin typeface="Georgia"/>
                <a:cs typeface="Georgia"/>
              </a:rPr>
              <a:t>world</a:t>
            </a:r>
            <a:r>
              <a:rPr sz="2600" spc="-40">
                <a:solidFill>
                  <a:srgbClr val="08684E"/>
                </a:solidFill>
                <a:latin typeface="Georgia"/>
                <a:cs typeface="Georgia"/>
              </a:rPr>
              <a:t>. </a:t>
            </a:r>
            <a:endParaRPr lang="en-US" sz="2600" spc="-40" dirty="0" smtClean="0">
              <a:solidFill>
                <a:srgbClr val="08684E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600" spc="-85" smtClean="0">
                <a:solidFill>
                  <a:srgbClr val="08684E"/>
                </a:solidFill>
                <a:latin typeface="Georgia"/>
                <a:cs typeface="Georgia"/>
              </a:rPr>
              <a:t>Its </a:t>
            </a:r>
            <a:r>
              <a:rPr sz="2600" spc="-30" dirty="0">
                <a:solidFill>
                  <a:srgbClr val="08684E"/>
                </a:solidFill>
                <a:latin typeface="Georgia"/>
                <a:cs typeface="Georgia"/>
              </a:rPr>
              <a:t>valuable </a:t>
            </a:r>
            <a:r>
              <a:rPr sz="2600" spc="-35" dirty="0">
                <a:solidFill>
                  <a:srgbClr val="08684E"/>
                </a:solidFill>
                <a:latin typeface="Georgia"/>
                <a:cs typeface="Georgia"/>
              </a:rPr>
              <a:t>services </a:t>
            </a:r>
            <a:r>
              <a:rPr sz="2600" spc="-5" dirty="0">
                <a:solidFill>
                  <a:srgbClr val="08684E"/>
                </a:solidFill>
                <a:latin typeface="Georgia"/>
                <a:cs typeface="Georgia"/>
              </a:rPr>
              <a:t>to the  </a:t>
            </a:r>
            <a:r>
              <a:rPr sz="2600" spc="-20" dirty="0">
                <a:solidFill>
                  <a:srgbClr val="08684E"/>
                </a:solidFill>
                <a:latin typeface="Georgia"/>
                <a:cs typeface="Georgia"/>
              </a:rPr>
              <a:t>community </a:t>
            </a:r>
            <a:r>
              <a:rPr sz="2600" spc="-30" dirty="0">
                <a:solidFill>
                  <a:srgbClr val="08684E"/>
                </a:solidFill>
                <a:latin typeface="Georgia"/>
                <a:cs typeface="Georgia"/>
              </a:rPr>
              <a:t>like </a:t>
            </a:r>
            <a:r>
              <a:rPr sz="2600" spc="-35" dirty="0">
                <a:solidFill>
                  <a:srgbClr val="08684E"/>
                </a:solidFill>
                <a:latin typeface="Georgia"/>
                <a:cs typeface="Georgia"/>
              </a:rPr>
              <a:t>information,  </a:t>
            </a:r>
            <a:r>
              <a:rPr sz="2600" spc="-15" dirty="0">
                <a:solidFill>
                  <a:srgbClr val="08684E"/>
                </a:solidFill>
                <a:latin typeface="Georgia"/>
                <a:cs typeface="Georgia"/>
              </a:rPr>
              <a:t>education, </a:t>
            </a:r>
            <a:r>
              <a:rPr sz="2600" spc="-25" dirty="0">
                <a:solidFill>
                  <a:srgbClr val="08684E"/>
                </a:solidFill>
                <a:latin typeface="Georgia"/>
                <a:cs typeface="Georgia"/>
              </a:rPr>
              <a:t>entertainment,  </a:t>
            </a:r>
            <a:r>
              <a:rPr sz="2600" spc="-40" dirty="0">
                <a:solidFill>
                  <a:srgbClr val="08684E"/>
                </a:solidFill>
                <a:latin typeface="Georgia"/>
                <a:cs typeface="Georgia"/>
              </a:rPr>
              <a:t>persuasion, </a:t>
            </a:r>
            <a:r>
              <a:rPr sz="2600" spc="-30" dirty="0">
                <a:solidFill>
                  <a:srgbClr val="08684E"/>
                </a:solidFill>
                <a:latin typeface="Georgia"/>
                <a:cs typeface="Georgia"/>
              </a:rPr>
              <a:t>cultural </a:t>
            </a:r>
            <a:r>
              <a:rPr sz="2600" spc="-45" dirty="0">
                <a:solidFill>
                  <a:srgbClr val="08684E"/>
                </a:solidFill>
                <a:latin typeface="Georgia"/>
                <a:cs typeface="Georgia"/>
              </a:rPr>
              <a:t>transmission,  record </a:t>
            </a:r>
            <a:r>
              <a:rPr sz="2600" spc="-20" dirty="0">
                <a:solidFill>
                  <a:srgbClr val="08684E"/>
                </a:solidFill>
                <a:latin typeface="Georgia"/>
                <a:cs typeface="Georgia"/>
              </a:rPr>
              <a:t>facility</a:t>
            </a:r>
            <a:r>
              <a:rPr sz="2600" spc="-75" dirty="0">
                <a:solidFill>
                  <a:srgbClr val="08684E"/>
                </a:solidFill>
                <a:latin typeface="Georgia"/>
                <a:cs typeface="Georgia"/>
              </a:rPr>
              <a:t> </a:t>
            </a:r>
            <a:r>
              <a:rPr sz="2600" spc="-15" dirty="0">
                <a:solidFill>
                  <a:srgbClr val="08684E"/>
                </a:solidFill>
                <a:latin typeface="Georgia"/>
                <a:cs typeface="Georgia"/>
              </a:rPr>
              <a:t>etc.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80759" y="2741676"/>
            <a:ext cx="3052572" cy="3319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8132" y="365506"/>
            <a:ext cx="39700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61009" algn="l"/>
              </a:tabLst>
            </a:pPr>
            <a:r>
              <a:rPr sz="4200" spc="-7" baseline="-28769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spc="-90" dirty="0"/>
              <a:t>News</a:t>
            </a:r>
            <a:r>
              <a:rPr sz="5000" spc="-110" dirty="0"/>
              <a:t> Papers</a:t>
            </a:r>
            <a:endParaRPr sz="5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269"/>
              <a:ext cx="635635" cy="6856730"/>
            </a:xfrm>
            <a:custGeom>
              <a:avLst/>
              <a:gdLst/>
              <a:ahLst/>
              <a:cxnLst/>
              <a:rect l="l" t="t" r="r" b="b"/>
              <a:pathLst>
                <a:path w="635635" h="6856730">
                  <a:moveTo>
                    <a:pt x="610362" y="25400"/>
                  </a:moveTo>
                  <a:lnTo>
                    <a:pt x="762" y="25400"/>
                  </a:lnTo>
                  <a:lnTo>
                    <a:pt x="762" y="6856730"/>
                  </a:lnTo>
                  <a:lnTo>
                    <a:pt x="9144" y="6856730"/>
                  </a:lnTo>
                  <a:lnTo>
                    <a:pt x="25895" y="6856730"/>
                  </a:lnTo>
                  <a:lnTo>
                    <a:pt x="585216" y="6856730"/>
                  </a:lnTo>
                  <a:lnTo>
                    <a:pt x="601980" y="6856730"/>
                  </a:lnTo>
                  <a:lnTo>
                    <a:pt x="610362" y="6856730"/>
                  </a:lnTo>
                  <a:lnTo>
                    <a:pt x="610362" y="25400"/>
                  </a:lnTo>
                  <a:close/>
                </a:path>
                <a:path w="635635" h="6856730">
                  <a:moveTo>
                    <a:pt x="6355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8744" y="16510"/>
                  </a:lnTo>
                  <a:lnTo>
                    <a:pt x="618744" y="6856730"/>
                  </a:lnTo>
                  <a:lnTo>
                    <a:pt x="635508" y="6856730"/>
                  </a:lnTo>
                  <a:lnTo>
                    <a:pt x="635508" y="16510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02144" y="1664144"/>
            <a:ext cx="5278120" cy="4433570"/>
            <a:chOff x="902144" y="1664144"/>
            <a:chExt cx="5278120" cy="4433570"/>
          </a:xfrm>
        </p:grpSpPr>
        <p:sp>
          <p:nvSpPr>
            <p:cNvPr id="10" name="object 10"/>
            <p:cNvSpPr/>
            <p:nvPr/>
          </p:nvSpPr>
          <p:spPr>
            <a:xfrm>
              <a:off x="915162" y="1677162"/>
              <a:ext cx="4407535" cy="4407535"/>
            </a:xfrm>
            <a:custGeom>
              <a:avLst/>
              <a:gdLst/>
              <a:ahLst/>
              <a:cxnLst/>
              <a:rect l="l" t="t" r="r" b="b"/>
              <a:pathLst>
                <a:path w="4407535" h="4407535">
                  <a:moveTo>
                    <a:pt x="2203704" y="0"/>
                  </a:moveTo>
                  <a:lnTo>
                    <a:pt x="0" y="4407408"/>
                  </a:lnTo>
                  <a:lnTo>
                    <a:pt x="4407408" y="4407408"/>
                  </a:lnTo>
                  <a:lnTo>
                    <a:pt x="220370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5162" y="1677162"/>
              <a:ext cx="4407535" cy="4407535"/>
            </a:xfrm>
            <a:custGeom>
              <a:avLst/>
              <a:gdLst/>
              <a:ahLst/>
              <a:cxnLst/>
              <a:rect l="l" t="t" r="r" b="b"/>
              <a:pathLst>
                <a:path w="4407535" h="4407535">
                  <a:moveTo>
                    <a:pt x="0" y="4407408"/>
                  </a:moveTo>
                  <a:lnTo>
                    <a:pt x="2203704" y="0"/>
                  </a:lnTo>
                  <a:lnTo>
                    <a:pt x="4407408" y="4407408"/>
                  </a:lnTo>
                  <a:lnTo>
                    <a:pt x="0" y="4407408"/>
                  </a:lnTo>
                  <a:close/>
                </a:path>
              </a:pathLst>
            </a:custGeom>
            <a:ln w="25908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6683" y="2090928"/>
              <a:ext cx="2993136" cy="755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5492" y="2086356"/>
              <a:ext cx="2257043" cy="826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0692" y="2116836"/>
              <a:ext cx="2865120" cy="628015"/>
            </a:xfrm>
            <a:custGeom>
              <a:avLst/>
              <a:gdLst/>
              <a:ahLst/>
              <a:cxnLst/>
              <a:rect l="l" t="t" r="r" b="b"/>
              <a:pathLst>
                <a:path w="2865120" h="628014">
                  <a:moveTo>
                    <a:pt x="2760472" y="0"/>
                  </a:moveTo>
                  <a:lnTo>
                    <a:pt x="104647" y="0"/>
                  </a:lnTo>
                  <a:lnTo>
                    <a:pt x="63918" y="8225"/>
                  </a:lnTo>
                  <a:lnTo>
                    <a:pt x="30654" y="30654"/>
                  </a:lnTo>
                  <a:lnTo>
                    <a:pt x="8225" y="63918"/>
                  </a:lnTo>
                  <a:lnTo>
                    <a:pt x="0" y="104648"/>
                  </a:lnTo>
                  <a:lnTo>
                    <a:pt x="0" y="523239"/>
                  </a:lnTo>
                  <a:lnTo>
                    <a:pt x="8225" y="563969"/>
                  </a:lnTo>
                  <a:lnTo>
                    <a:pt x="30654" y="597233"/>
                  </a:lnTo>
                  <a:lnTo>
                    <a:pt x="63918" y="619662"/>
                  </a:lnTo>
                  <a:lnTo>
                    <a:pt x="104647" y="627888"/>
                  </a:lnTo>
                  <a:lnTo>
                    <a:pt x="2760472" y="627888"/>
                  </a:lnTo>
                  <a:lnTo>
                    <a:pt x="2801201" y="619662"/>
                  </a:lnTo>
                  <a:lnTo>
                    <a:pt x="2834465" y="597233"/>
                  </a:lnTo>
                  <a:lnTo>
                    <a:pt x="2856894" y="563969"/>
                  </a:lnTo>
                  <a:lnTo>
                    <a:pt x="2865120" y="523239"/>
                  </a:lnTo>
                  <a:lnTo>
                    <a:pt x="2865120" y="104648"/>
                  </a:lnTo>
                  <a:lnTo>
                    <a:pt x="2856894" y="63918"/>
                  </a:lnTo>
                  <a:lnTo>
                    <a:pt x="2834465" y="30654"/>
                  </a:lnTo>
                  <a:lnTo>
                    <a:pt x="2801201" y="8225"/>
                  </a:lnTo>
                  <a:lnTo>
                    <a:pt x="27604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0692" y="2116836"/>
              <a:ext cx="2865120" cy="628015"/>
            </a:xfrm>
            <a:custGeom>
              <a:avLst/>
              <a:gdLst/>
              <a:ahLst/>
              <a:cxnLst/>
              <a:rect l="l" t="t" r="r" b="b"/>
              <a:pathLst>
                <a:path w="2865120" h="628014">
                  <a:moveTo>
                    <a:pt x="0" y="104648"/>
                  </a:move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7" y="0"/>
                  </a:lnTo>
                  <a:lnTo>
                    <a:pt x="2760472" y="0"/>
                  </a:lnTo>
                  <a:lnTo>
                    <a:pt x="2801201" y="8225"/>
                  </a:lnTo>
                  <a:lnTo>
                    <a:pt x="2834465" y="30654"/>
                  </a:lnTo>
                  <a:lnTo>
                    <a:pt x="2856894" y="63918"/>
                  </a:lnTo>
                  <a:lnTo>
                    <a:pt x="2865120" y="104648"/>
                  </a:lnTo>
                  <a:lnTo>
                    <a:pt x="2865120" y="523239"/>
                  </a:lnTo>
                  <a:lnTo>
                    <a:pt x="2856894" y="563969"/>
                  </a:lnTo>
                  <a:lnTo>
                    <a:pt x="2834465" y="597233"/>
                  </a:lnTo>
                  <a:lnTo>
                    <a:pt x="2801201" y="619662"/>
                  </a:lnTo>
                  <a:lnTo>
                    <a:pt x="2760472" y="627888"/>
                  </a:lnTo>
                  <a:lnTo>
                    <a:pt x="104647" y="627888"/>
                  </a:lnTo>
                  <a:lnTo>
                    <a:pt x="63918" y="619662"/>
                  </a:lnTo>
                  <a:lnTo>
                    <a:pt x="30654" y="597233"/>
                  </a:lnTo>
                  <a:lnTo>
                    <a:pt x="8225" y="563969"/>
                  </a:lnTo>
                  <a:lnTo>
                    <a:pt x="0" y="523239"/>
                  </a:lnTo>
                  <a:lnTo>
                    <a:pt x="0" y="104648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04284" y="2180970"/>
            <a:ext cx="176148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40" dirty="0">
                <a:latin typeface="Georgia"/>
                <a:cs typeface="Georgia"/>
              </a:rPr>
              <a:t>Information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86683" y="2790444"/>
            <a:ext cx="2993390" cy="826135"/>
            <a:chOff x="3186683" y="2790444"/>
            <a:chExt cx="2993390" cy="826135"/>
          </a:xfrm>
        </p:grpSpPr>
        <p:sp>
          <p:nvSpPr>
            <p:cNvPr id="18" name="object 18"/>
            <p:cNvSpPr/>
            <p:nvPr/>
          </p:nvSpPr>
          <p:spPr>
            <a:xfrm>
              <a:off x="3186683" y="2796540"/>
              <a:ext cx="2993136" cy="7543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2735" y="2790444"/>
              <a:ext cx="2161032" cy="826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50691" y="2822448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2760725" y="0"/>
                  </a:moveTo>
                  <a:lnTo>
                    <a:pt x="104393" y="0"/>
                  </a:lnTo>
                  <a:lnTo>
                    <a:pt x="63757" y="8203"/>
                  </a:lnTo>
                  <a:lnTo>
                    <a:pt x="30575" y="30575"/>
                  </a:lnTo>
                  <a:lnTo>
                    <a:pt x="8203" y="63757"/>
                  </a:lnTo>
                  <a:lnTo>
                    <a:pt x="0" y="104393"/>
                  </a:lnTo>
                  <a:lnTo>
                    <a:pt x="0" y="521969"/>
                  </a:lnTo>
                  <a:lnTo>
                    <a:pt x="8203" y="562606"/>
                  </a:lnTo>
                  <a:lnTo>
                    <a:pt x="30575" y="595788"/>
                  </a:lnTo>
                  <a:lnTo>
                    <a:pt x="63757" y="618160"/>
                  </a:lnTo>
                  <a:lnTo>
                    <a:pt x="104393" y="626363"/>
                  </a:lnTo>
                  <a:lnTo>
                    <a:pt x="2760725" y="626363"/>
                  </a:lnTo>
                  <a:lnTo>
                    <a:pt x="2801362" y="618160"/>
                  </a:lnTo>
                  <a:lnTo>
                    <a:pt x="2834544" y="595788"/>
                  </a:lnTo>
                  <a:lnTo>
                    <a:pt x="2856916" y="562606"/>
                  </a:lnTo>
                  <a:lnTo>
                    <a:pt x="2865120" y="521969"/>
                  </a:lnTo>
                  <a:lnTo>
                    <a:pt x="2865120" y="104393"/>
                  </a:lnTo>
                  <a:lnTo>
                    <a:pt x="2856916" y="63757"/>
                  </a:lnTo>
                  <a:lnTo>
                    <a:pt x="2834544" y="30575"/>
                  </a:lnTo>
                  <a:lnTo>
                    <a:pt x="2801362" y="8203"/>
                  </a:lnTo>
                  <a:lnTo>
                    <a:pt x="27607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50691" y="2822448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0" y="104393"/>
                  </a:move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2760725" y="0"/>
                  </a:lnTo>
                  <a:lnTo>
                    <a:pt x="2801362" y="8203"/>
                  </a:lnTo>
                  <a:lnTo>
                    <a:pt x="2834544" y="30575"/>
                  </a:lnTo>
                  <a:lnTo>
                    <a:pt x="2856916" y="63757"/>
                  </a:lnTo>
                  <a:lnTo>
                    <a:pt x="2865120" y="104393"/>
                  </a:lnTo>
                  <a:lnTo>
                    <a:pt x="2865120" y="521969"/>
                  </a:lnTo>
                  <a:lnTo>
                    <a:pt x="2856916" y="562606"/>
                  </a:lnTo>
                  <a:lnTo>
                    <a:pt x="2834544" y="595788"/>
                  </a:lnTo>
                  <a:lnTo>
                    <a:pt x="2801362" y="618160"/>
                  </a:lnTo>
                  <a:lnTo>
                    <a:pt x="2760725" y="626363"/>
                  </a:lnTo>
                  <a:lnTo>
                    <a:pt x="104393" y="626363"/>
                  </a:lnTo>
                  <a:lnTo>
                    <a:pt x="63757" y="618160"/>
                  </a:lnTo>
                  <a:lnTo>
                    <a:pt x="30575" y="595788"/>
                  </a:lnTo>
                  <a:lnTo>
                    <a:pt x="8203" y="562606"/>
                  </a:lnTo>
                  <a:lnTo>
                    <a:pt x="0" y="521969"/>
                  </a:lnTo>
                  <a:lnTo>
                    <a:pt x="0" y="104393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51528" y="2885643"/>
            <a:ext cx="16649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Georgia"/>
                <a:cs typeface="Georgia"/>
              </a:rPr>
              <a:t>A</a:t>
            </a:r>
            <a:r>
              <a:rPr sz="2600" spc="-45" dirty="0">
                <a:latin typeface="Georgia"/>
                <a:cs typeface="Georgia"/>
              </a:rPr>
              <a:t>d</a:t>
            </a:r>
            <a:r>
              <a:rPr sz="2600" spc="-95" dirty="0">
                <a:latin typeface="Georgia"/>
                <a:cs typeface="Georgia"/>
              </a:rPr>
              <a:t>v</a:t>
            </a:r>
            <a:r>
              <a:rPr sz="2600" spc="-30" dirty="0">
                <a:latin typeface="Georgia"/>
                <a:cs typeface="Georgia"/>
              </a:rPr>
              <a:t>ertis</a:t>
            </a:r>
            <a:r>
              <a:rPr sz="2600" spc="-40" dirty="0">
                <a:latin typeface="Georgia"/>
                <a:cs typeface="Georgia"/>
              </a:rPr>
              <a:t>i</a:t>
            </a:r>
            <a:r>
              <a:rPr sz="2600" spc="-15" dirty="0">
                <a:latin typeface="Georgia"/>
                <a:cs typeface="Georgia"/>
              </a:rPr>
              <a:t>ng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76016" y="3496055"/>
            <a:ext cx="3014980" cy="826135"/>
            <a:chOff x="3176016" y="3496055"/>
            <a:chExt cx="3014980" cy="826135"/>
          </a:xfrm>
        </p:grpSpPr>
        <p:sp>
          <p:nvSpPr>
            <p:cNvPr id="24" name="object 24"/>
            <p:cNvSpPr/>
            <p:nvPr/>
          </p:nvSpPr>
          <p:spPr>
            <a:xfrm>
              <a:off x="3186684" y="3502151"/>
              <a:ext cx="2993136" cy="7543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76016" y="3496055"/>
              <a:ext cx="3014472" cy="8260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50692" y="3528059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2760725" y="0"/>
                  </a:moveTo>
                  <a:lnTo>
                    <a:pt x="104393" y="0"/>
                  </a:lnTo>
                  <a:lnTo>
                    <a:pt x="63757" y="8203"/>
                  </a:lnTo>
                  <a:lnTo>
                    <a:pt x="30575" y="30575"/>
                  </a:lnTo>
                  <a:lnTo>
                    <a:pt x="8203" y="63757"/>
                  </a:lnTo>
                  <a:lnTo>
                    <a:pt x="0" y="104393"/>
                  </a:lnTo>
                  <a:lnTo>
                    <a:pt x="0" y="521969"/>
                  </a:lnTo>
                  <a:lnTo>
                    <a:pt x="8203" y="562606"/>
                  </a:lnTo>
                  <a:lnTo>
                    <a:pt x="30575" y="595788"/>
                  </a:lnTo>
                  <a:lnTo>
                    <a:pt x="63757" y="618160"/>
                  </a:lnTo>
                  <a:lnTo>
                    <a:pt x="104393" y="626363"/>
                  </a:lnTo>
                  <a:lnTo>
                    <a:pt x="2760725" y="626363"/>
                  </a:lnTo>
                  <a:lnTo>
                    <a:pt x="2801362" y="618160"/>
                  </a:lnTo>
                  <a:lnTo>
                    <a:pt x="2834544" y="595788"/>
                  </a:lnTo>
                  <a:lnTo>
                    <a:pt x="2856916" y="562606"/>
                  </a:lnTo>
                  <a:lnTo>
                    <a:pt x="2865120" y="521969"/>
                  </a:lnTo>
                  <a:lnTo>
                    <a:pt x="2865120" y="104393"/>
                  </a:lnTo>
                  <a:lnTo>
                    <a:pt x="2856916" y="63757"/>
                  </a:lnTo>
                  <a:lnTo>
                    <a:pt x="2834544" y="30575"/>
                  </a:lnTo>
                  <a:lnTo>
                    <a:pt x="2801362" y="8203"/>
                  </a:lnTo>
                  <a:lnTo>
                    <a:pt x="27607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50692" y="3528059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0" y="104393"/>
                  </a:move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2760725" y="0"/>
                  </a:lnTo>
                  <a:lnTo>
                    <a:pt x="2801362" y="8203"/>
                  </a:lnTo>
                  <a:lnTo>
                    <a:pt x="2834544" y="30575"/>
                  </a:lnTo>
                  <a:lnTo>
                    <a:pt x="2856916" y="63757"/>
                  </a:lnTo>
                  <a:lnTo>
                    <a:pt x="2865120" y="104393"/>
                  </a:lnTo>
                  <a:lnTo>
                    <a:pt x="2865120" y="521969"/>
                  </a:lnTo>
                  <a:lnTo>
                    <a:pt x="2856916" y="562606"/>
                  </a:lnTo>
                  <a:lnTo>
                    <a:pt x="2834544" y="595788"/>
                  </a:lnTo>
                  <a:lnTo>
                    <a:pt x="2801362" y="618160"/>
                  </a:lnTo>
                  <a:lnTo>
                    <a:pt x="2760725" y="626363"/>
                  </a:lnTo>
                  <a:lnTo>
                    <a:pt x="104393" y="626363"/>
                  </a:lnTo>
                  <a:lnTo>
                    <a:pt x="63757" y="618160"/>
                  </a:lnTo>
                  <a:lnTo>
                    <a:pt x="30575" y="595788"/>
                  </a:lnTo>
                  <a:lnTo>
                    <a:pt x="8203" y="562606"/>
                  </a:lnTo>
                  <a:lnTo>
                    <a:pt x="0" y="521969"/>
                  </a:lnTo>
                  <a:lnTo>
                    <a:pt x="0" y="104393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424809" y="3591305"/>
            <a:ext cx="25177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Opinion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Building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86683" y="4201667"/>
            <a:ext cx="2993390" cy="824865"/>
            <a:chOff x="3186683" y="4201667"/>
            <a:chExt cx="2993390" cy="824865"/>
          </a:xfrm>
        </p:grpSpPr>
        <p:sp>
          <p:nvSpPr>
            <p:cNvPr id="30" name="object 30"/>
            <p:cNvSpPr/>
            <p:nvPr/>
          </p:nvSpPr>
          <p:spPr>
            <a:xfrm>
              <a:off x="3186683" y="4206239"/>
              <a:ext cx="2993136" cy="7543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92651" y="4201667"/>
              <a:ext cx="1982724" cy="8244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50691" y="4232147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2760725" y="0"/>
                  </a:moveTo>
                  <a:lnTo>
                    <a:pt x="104393" y="0"/>
                  </a:lnTo>
                  <a:lnTo>
                    <a:pt x="63757" y="8203"/>
                  </a:lnTo>
                  <a:lnTo>
                    <a:pt x="30575" y="30575"/>
                  </a:lnTo>
                  <a:lnTo>
                    <a:pt x="8203" y="63757"/>
                  </a:lnTo>
                  <a:lnTo>
                    <a:pt x="0" y="104393"/>
                  </a:lnTo>
                  <a:lnTo>
                    <a:pt x="0" y="521969"/>
                  </a:lnTo>
                  <a:lnTo>
                    <a:pt x="8203" y="562606"/>
                  </a:lnTo>
                  <a:lnTo>
                    <a:pt x="30575" y="595788"/>
                  </a:lnTo>
                  <a:lnTo>
                    <a:pt x="63757" y="618160"/>
                  </a:lnTo>
                  <a:lnTo>
                    <a:pt x="104393" y="626363"/>
                  </a:lnTo>
                  <a:lnTo>
                    <a:pt x="2760725" y="626363"/>
                  </a:lnTo>
                  <a:lnTo>
                    <a:pt x="2801362" y="618160"/>
                  </a:lnTo>
                  <a:lnTo>
                    <a:pt x="2834544" y="595788"/>
                  </a:lnTo>
                  <a:lnTo>
                    <a:pt x="2856916" y="562606"/>
                  </a:lnTo>
                  <a:lnTo>
                    <a:pt x="2865120" y="521969"/>
                  </a:lnTo>
                  <a:lnTo>
                    <a:pt x="2865120" y="104393"/>
                  </a:lnTo>
                  <a:lnTo>
                    <a:pt x="2856916" y="63757"/>
                  </a:lnTo>
                  <a:lnTo>
                    <a:pt x="2834544" y="30575"/>
                  </a:lnTo>
                  <a:lnTo>
                    <a:pt x="2801362" y="8203"/>
                  </a:lnTo>
                  <a:lnTo>
                    <a:pt x="27607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50691" y="4232147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0" y="104393"/>
                  </a:move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2760725" y="0"/>
                  </a:lnTo>
                  <a:lnTo>
                    <a:pt x="2801362" y="8203"/>
                  </a:lnTo>
                  <a:lnTo>
                    <a:pt x="2834544" y="30575"/>
                  </a:lnTo>
                  <a:lnTo>
                    <a:pt x="2856916" y="63757"/>
                  </a:lnTo>
                  <a:lnTo>
                    <a:pt x="2865120" y="104393"/>
                  </a:lnTo>
                  <a:lnTo>
                    <a:pt x="2865120" y="521969"/>
                  </a:lnTo>
                  <a:lnTo>
                    <a:pt x="2856916" y="562606"/>
                  </a:lnTo>
                  <a:lnTo>
                    <a:pt x="2834544" y="595788"/>
                  </a:lnTo>
                  <a:lnTo>
                    <a:pt x="2801362" y="618160"/>
                  </a:lnTo>
                  <a:lnTo>
                    <a:pt x="2760725" y="626363"/>
                  </a:lnTo>
                  <a:lnTo>
                    <a:pt x="104393" y="626363"/>
                  </a:lnTo>
                  <a:lnTo>
                    <a:pt x="63757" y="618160"/>
                  </a:lnTo>
                  <a:lnTo>
                    <a:pt x="30575" y="595788"/>
                  </a:lnTo>
                  <a:lnTo>
                    <a:pt x="8203" y="562606"/>
                  </a:lnTo>
                  <a:lnTo>
                    <a:pt x="0" y="521969"/>
                  </a:lnTo>
                  <a:lnTo>
                    <a:pt x="0" y="104393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941445" y="4296283"/>
            <a:ext cx="14878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latin typeface="Georgia"/>
                <a:cs typeface="Georgia"/>
              </a:rPr>
              <a:t>Education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86683" y="4905755"/>
            <a:ext cx="2993390" cy="826135"/>
            <a:chOff x="3186683" y="4905755"/>
            <a:chExt cx="2993390" cy="826135"/>
          </a:xfrm>
        </p:grpSpPr>
        <p:sp>
          <p:nvSpPr>
            <p:cNvPr id="36" name="object 36"/>
            <p:cNvSpPr/>
            <p:nvPr/>
          </p:nvSpPr>
          <p:spPr>
            <a:xfrm>
              <a:off x="3186683" y="4911851"/>
              <a:ext cx="2993136" cy="7543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74135" y="4905755"/>
              <a:ext cx="2619756" cy="826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50691" y="4937759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2760725" y="0"/>
                  </a:moveTo>
                  <a:lnTo>
                    <a:pt x="104393" y="0"/>
                  </a:lnTo>
                  <a:lnTo>
                    <a:pt x="63757" y="8203"/>
                  </a:lnTo>
                  <a:lnTo>
                    <a:pt x="30575" y="30575"/>
                  </a:lnTo>
                  <a:lnTo>
                    <a:pt x="8203" y="63757"/>
                  </a:lnTo>
                  <a:lnTo>
                    <a:pt x="0" y="104393"/>
                  </a:lnTo>
                  <a:lnTo>
                    <a:pt x="0" y="521969"/>
                  </a:lnTo>
                  <a:lnTo>
                    <a:pt x="8203" y="562606"/>
                  </a:lnTo>
                  <a:lnTo>
                    <a:pt x="30575" y="595788"/>
                  </a:lnTo>
                  <a:lnTo>
                    <a:pt x="63757" y="618160"/>
                  </a:lnTo>
                  <a:lnTo>
                    <a:pt x="104393" y="626363"/>
                  </a:lnTo>
                  <a:lnTo>
                    <a:pt x="2760725" y="626363"/>
                  </a:lnTo>
                  <a:lnTo>
                    <a:pt x="2801362" y="618160"/>
                  </a:lnTo>
                  <a:lnTo>
                    <a:pt x="2834544" y="595788"/>
                  </a:lnTo>
                  <a:lnTo>
                    <a:pt x="2856916" y="562606"/>
                  </a:lnTo>
                  <a:lnTo>
                    <a:pt x="2865120" y="521969"/>
                  </a:lnTo>
                  <a:lnTo>
                    <a:pt x="2865120" y="104393"/>
                  </a:lnTo>
                  <a:lnTo>
                    <a:pt x="2856916" y="63757"/>
                  </a:lnTo>
                  <a:lnTo>
                    <a:pt x="2834544" y="30575"/>
                  </a:lnTo>
                  <a:lnTo>
                    <a:pt x="2801362" y="8203"/>
                  </a:lnTo>
                  <a:lnTo>
                    <a:pt x="27607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50691" y="4937759"/>
              <a:ext cx="2865120" cy="626745"/>
            </a:xfrm>
            <a:custGeom>
              <a:avLst/>
              <a:gdLst/>
              <a:ahLst/>
              <a:cxnLst/>
              <a:rect l="l" t="t" r="r" b="b"/>
              <a:pathLst>
                <a:path w="2865120" h="626745">
                  <a:moveTo>
                    <a:pt x="0" y="104393"/>
                  </a:move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2760725" y="0"/>
                  </a:lnTo>
                  <a:lnTo>
                    <a:pt x="2801362" y="8203"/>
                  </a:lnTo>
                  <a:lnTo>
                    <a:pt x="2834544" y="30575"/>
                  </a:lnTo>
                  <a:lnTo>
                    <a:pt x="2856916" y="63757"/>
                  </a:lnTo>
                  <a:lnTo>
                    <a:pt x="2865120" y="104393"/>
                  </a:lnTo>
                  <a:lnTo>
                    <a:pt x="2865120" y="521969"/>
                  </a:lnTo>
                  <a:lnTo>
                    <a:pt x="2856916" y="562606"/>
                  </a:lnTo>
                  <a:lnTo>
                    <a:pt x="2834544" y="595788"/>
                  </a:lnTo>
                  <a:lnTo>
                    <a:pt x="2801362" y="618160"/>
                  </a:lnTo>
                  <a:lnTo>
                    <a:pt x="2760725" y="626363"/>
                  </a:lnTo>
                  <a:lnTo>
                    <a:pt x="104393" y="626363"/>
                  </a:lnTo>
                  <a:lnTo>
                    <a:pt x="63757" y="618160"/>
                  </a:lnTo>
                  <a:lnTo>
                    <a:pt x="30575" y="595788"/>
                  </a:lnTo>
                  <a:lnTo>
                    <a:pt x="8203" y="562606"/>
                  </a:lnTo>
                  <a:lnTo>
                    <a:pt x="0" y="521969"/>
                  </a:lnTo>
                  <a:lnTo>
                    <a:pt x="0" y="104393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622928" y="5000955"/>
            <a:ext cx="21234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latin typeface="Georgia"/>
                <a:cs typeface="Georgia"/>
              </a:rPr>
              <a:t>En</a:t>
            </a:r>
            <a:r>
              <a:rPr sz="2600" spc="-80" dirty="0">
                <a:latin typeface="Georgia"/>
                <a:cs typeface="Georgia"/>
              </a:rPr>
              <a:t>t</a:t>
            </a:r>
            <a:r>
              <a:rPr sz="2600" spc="-25" dirty="0">
                <a:latin typeface="Georgia"/>
                <a:cs typeface="Georgia"/>
              </a:rPr>
              <a:t>ertai</a:t>
            </a:r>
            <a:r>
              <a:rPr sz="2600" spc="-50" dirty="0">
                <a:latin typeface="Georgia"/>
                <a:cs typeface="Georgia"/>
              </a:rPr>
              <a:t>n</a:t>
            </a:r>
            <a:r>
              <a:rPr sz="2600" spc="-15" dirty="0">
                <a:latin typeface="Georgia"/>
                <a:cs typeface="Georgia"/>
              </a:rPr>
              <a:t>ment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48132" y="352806"/>
            <a:ext cx="68326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61009" algn="l"/>
              </a:tabLst>
            </a:pPr>
            <a:r>
              <a:rPr sz="4200" spc="-7" baseline="-30753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5000" dirty="0">
                <a:solidFill>
                  <a:srgbClr val="08684E"/>
                </a:solidFill>
                <a:latin typeface="Carlito"/>
                <a:cs typeface="Carlito"/>
              </a:rPr>
              <a:t>Functions </a:t>
            </a:r>
            <a:r>
              <a:rPr sz="5000" spc="-5" dirty="0">
                <a:solidFill>
                  <a:srgbClr val="08684E"/>
                </a:solidFill>
                <a:latin typeface="Carlito"/>
                <a:cs typeface="Carlito"/>
              </a:rPr>
              <a:t>Of</a:t>
            </a:r>
            <a:r>
              <a:rPr sz="5000" spc="-70" dirty="0">
                <a:solidFill>
                  <a:srgbClr val="08684E"/>
                </a:solidFill>
                <a:latin typeface="Carlito"/>
                <a:cs typeface="Carlito"/>
              </a:rPr>
              <a:t> </a:t>
            </a:r>
            <a:r>
              <a:rPr sz="5000" spc="-15" dirty="0">
                <a:solidFill>
                  <a:srgbClr val="08684E"/>
                </a:solidFill>
                <a:latin typeface="Carlito"/>
                <a:cs typeface="Carlito"/>
              </a:rPr>
              <a:t>Newspaper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4764" y="1256233"/>
            <a:ext cx="361950" cy="3655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4508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   I  N  T</a:t>
            </a:r>
            <a:endParaRPr sz="2800">
              <a:latin typeface="Arial"/>
              <a:cs typeface="Arial"/>
            </a:endParaRPr>
          </a:p>
          <a:p>
            <a:pPr marL="12700" marR="5080" indent="19685" algn="just">
              <a:lnSpc>
                <a:spcPct val="100000"/>
              </a:lnSpc>
              <a:spcBef>
                <a:spcPts val="1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  E  D  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413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Print  media</vt:lpstr>
      <vt:lpstr>P Print Media</vt:lpstr>
      <vt:lpstr>IMORTANCE OF PRINT MEDIA</vt:lpstr>
      <vt:lpstr>P Characteristics Of Print Media</vt:lpstr>
      <vt:lpstr>P Different Types Of Print Media</vt:lpstr>
      <vt:lpstr>P News Papers</vt:lpstr>
      <vt:lpstr>P Functions Of Newspaper</vt:lpstr>
      <vt:lpstr>P Types Of News paper</vt:lpstr>
      <vt:lpstr>P Magazine</vt:lpstr>
      <vt:lpstr>P Functions Of Magazine</vt:lpstr>
      <vt:lpstr>KINDS Of Magazines</vt:lpstr>
      <vt:lpstr>Slide 14</vt:lpstr>
      <vt:lpstr>Slide 15</vt:lpstr>
      <vt:lpstr>P Books</vt:lpstr>
      <vt:lpstr>P Types Of Books</vt:lpstr>
      <vt:lpstr>Leaflet</vt:lpstr>
      <vt:lpstr> What do you think about it?</vt:lpstr>
      <vt:lpstr> RESEARCH</vt:lpstr>
      <vt:lpstr>P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Library1</cp:lastModifiedBy>
  <cp:revision>27</cp:revision>
  <dcterms:created xsi:type="dcterms:W3CDTF">2021-02-25T05:00:00Z</dcterms:created>
  <dcterms:modified xsi:type="dcterms:W3CDTF">2021-03-01T05:06:52Z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2021-02-25T00:00:00Z</vt:filetime>
  </property>
</Properties>
</file>