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8507" y="2562896"/>
            <a:ext cx="5925495" cy="1004552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Quartile Deviation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7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321972"/>
                <a:ext cx="8596668" cy="628489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400" dirty="0" smtClean="0"/>
                  <a:t>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="1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𝒉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  <m:d>
                      <m:d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14.5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19.5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/>
                  <a:t>                  </a:t>
                </a:r>
                <a:br>
                  <a:rPr lang="en-US" sz="2400" dirty="0" smtClean="0"/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= 14.5+6.04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= 20.54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en-US" sz="2400" b="1" i="1" baseline="-52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𝒉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  <m:d>
                      <m:d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br>
                  <a:rPr lang="en-US" sz="2400" dirty="0" smtClean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                        </a:t>
                </a:r>
                <a:r>
                  <a:rPr lang="en-US" sz="2400" dirty="0" smtClean="0"/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14.5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58.5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= 14.5 + 22.29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                             = 36.79</a:t>
                </a:r>
                <a: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sz="2400" dirty="0"/>
                  <a:t>                  </a:t>
                </a:r>
                <a:br>
                  <a:rPr lang="en-US" sz="2400" dirty="0"/>
                </a:br>
                <a:endParaRPr lang="en-US" sz="2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321972"/>
                <a:ext cx="8596668" cy="628489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04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02276" y="167425"/>
                <a:ext cx="8641724" cy="78496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36.79−20.54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8.12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/>
                  <a:t>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Quartile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b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Quartile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36.79−20.54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36.79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20.54 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16.25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57.33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0.28 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76" y="167425"/>
                <a:ext cx="8641724" cy="784964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66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7128"/>
            <a:ext cx="8596668" cy="3193960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Quartile Deviation:              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50%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50%                                                       50%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Q</a:t>
            </a:r>
            <a:r>
              <a:rPr lang="en-US" sz="2400" baseline="-5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43189" y="2292439"/>
            <a:ext cx="7804597" cy="38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35639" y="1596980"/>
            <a:ext cx="12879" cy="1648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61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8790"/>
            <a:ext cx="8596668" cy="55379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7577" y="927279"/>
                <a:ext cx="9016425" cy="569246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ü"/>
                </a:pP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interquartile range is the measure of dispersion, defined by the difference between the third quartile and first quartile; and half of the range is called the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(Q.D) . Symbolically , we have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quartile deviation is also an absolute measure of dispersion. Its relative measure called the coefficients of quartile deviation is define the by the relation: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Coefficients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Quartile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:endParaRPr lang="en-US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7577" y="927279"/>
                <a:ext cx="9016425" cy="5692462"/>
              </a:xfrm>
              <a:blipFill rotWithShape="0">
                <a:blip r:embed="rId2"/>
                <a:stretch>
                  <a:fillRect l="-473" r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96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7426"/>
            <a:ext cx="8596668" cy="734095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Formulas: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7577" y="1043189"/>
                <a:ext cx="9016425" cy="548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(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data)              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Quartile 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,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sz="2400" i="1" baseline="-52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Coefficients of Quartile Deviation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7577" y="1043189"/>
                <a:ext cx="9016425" cy="54864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241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5520744"/>
              </a:xfrm>
            </p:spPr>
            <p:txBody>
              <a:bodyPr>
                <a:noAutofit/>
              </a:bodyPr>
              <a:lstStyle/>
              <a:p>
                <a:pPr marL="0" indent="0"/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(For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grouped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data)                </a:t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Q</a:t>
                </a:r>
                <a:r>
                  <a:rPr lang="en-US" sz="28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,    </a:t>
                </a:r>
                <a:r>
                  <a:rPr lang="en-US" sz="28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sz="2800" i="1" baseline="-52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Quartile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552074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85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18941" y="180304"/>
                <a:ext cx="9055061" cy="6677696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Quartile Deviation.45,32,21,65,36,53,48,76,27</a:t>
                </a:r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9</a:t>
                </a:r>
                <a:b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the </a:t>
                </a:r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                   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21,27,32,36,45,48,53,65,76</a:t>
                </a:r>
                <a:b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</a:t>
                </a:r>
                <a:r>
                  <a:rPr lang="en-US" sz="2400" b="1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:r>
                  <a:rPr lang="en-US" sz="2400" b="1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="1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30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 (2.5)                               = (7.5)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27.5                                 = 53.5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8941" y="180304"/>
                <a:ext cx="9055061" cy="6677696"/>
              </a:xfrm>
              <a:blipFill rotWithShape="0">
                <a:blip r:embed="rId2"/>
                <a:stretch>
                  <a:fillRect l="-1549" t="-1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52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257577"/>
                <a:ext cx="8596668" cy="620761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en-US" sz="2400" dirty="0" smtClean="0"/>
                  <a:t>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Deviation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53.5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27.5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/>
                  <a:t> </a:t>
                </a:r>
                <a:r>
                  <a:rPr lang="en-US" sz="2400" dirty="0" smtClean="0"/>
                  <a:t>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Quartile Deviation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13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/>
                  <a:t>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Quartile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53.5−27.5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53.5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27.5</m:t>
                        </m:r>
                      </m:den>
                    </m:f>
                  </m:oMath>
                </a14:m>
                <a:r>
                  <a:rPr lang="en-US" sz="2400" b="1" dirty="0" smtClean="0"/>
                  <a:t> </a:t>
                </a:r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26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81</m:t>
                        </m:r>
                      </m:den>
                    </m:f>
                  </m:oMath>
                </a14:m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/>
                  <a:t> </a:t>
                </a:r>
                <a:r>
                  <a:rPr lang="en-US" sz="2400" b="1" dirty="0" smtClean="0"/>
                  <a:t>                              </a:t>
                </a:r>
                <a:br>
                  <a:rPr lang="en-US" sz="2400" b="1" dirty="0" smtClean="0"/>
                </a:br>
                <a:r>
                  <a:rPr lang="en-US" sz="2400" b="1" dirty="0"/>
                  <a:t> </a:t>
                </a:r>
                <a:r>
                  <a:rPr lang="en-US" sz="2400" b="1" dirty="0" smtClean="0"/>
                  <a:t>                     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0.32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257577"/>
                <a:ext cx="8596668" cy="620761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14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7730" y="450761"/>
            <a:ext cx="87962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Grouped data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Quartile Deviation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data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10-14                     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15-19                                              12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20-24                                              30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25-29                                              25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30-34                                              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17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90152"/>
                <a:ext cx="10663707" cy="6671256"/>
              </a:xfrm>
            </p:spPr>
            <p:txBody>
              <a:bodyPr>
                <a:no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1800" dirty="0" smtClean="0"/>
                  <a:t>  </a:t>
                </a: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Boundaries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frequency</a:t>
                </a:r>
                <a:b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                   9.5-14.5                        5                                    5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15-19                   14.5-19.5                      12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17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20-24                  19.5-24.5                      30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47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25-29                   24.5-29.5                      25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30-34                   29.5-30.5                       6                           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78</a:t>
                </a:r>
                <a:b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                  -----------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78                                           </a:t>
                </a: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--------</a:t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78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US" sz="2400" baseline="-5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lie in the class 15-19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Q</a:t>
                </a:r>
                <a:r>
                  <a:rPr lang="en-US" sz="2400" baseline="-5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90152"/>
                <a:ext cx="10663707" cy="6671256"/>
              </a:xfrm>
              <a:blipFill rotWithShape="0">
                <a:blip r:embed="rId2"/>
                <a:stretch>
                  <a:fillRect l="-343" t="-1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496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87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Quartile Deviation</vt:lpstr>
      <vt:lpstr>Quartile Deviation:                                                                      50%                                                                50%                                                       50%                          Q1                                                            Q3                                                                                                 Q2                                                              </vt:lpstr>
      <vt:lpstr>Introduction: </vt:lpstr>
      <vt:lpstr>Formulas:</vt:lpstr>
      <vt:lpstr>                          (For grouped data)                              Quartile Deviation =  (Q_3-Q_1)/2       Q1  = l + h/f (n/4  -c)     ,        Q3   = l + h/f (3n/4  -c)        Coefficients of Quartile Deviation = (Q_3-Q_1)/(Q_3+Q_1 )       </vt:lpstr>
      <vt:lpstr>Example: Find the Quartile Deviation.45,32,21,65,36,53,48,76,27 Solution:    n= 9    Arrange the data                     21,27,32,36,45,48,53,65,76   Q1       =((n+1)/4)th                                 Q3  =  □((3(n+1))/4)                                                                         = ((9+1)/4)th                            =  □((3(n+1))/4)                              = (10/4)                                =  □((3(10))/4) =  □(30/4)                                                                     =  (2.5)                               = (7.5)               = 27.5                                 = 53.5 </vt:lpstr>
      <vt:lpstr>              Quartile Deviation =  (Q_3-Q_1)/2               Quartile Deviation =  (53.5-27.5)/2              Quartile Deviation =  13       Coefficients of Quartile Deviation = (Q_3-Q_1)/(Q_3+Q_1 )                                                                      =  (53.5-27.5)/(53.5+27.5)  = 26/81                                                                                    = 0.32</vt:lpstr>
      <vt:lpstr>           </vt:lpstr>
      <vt:lpstr>  Solution:  Groups          Class Boundaries        frequency            Cumulative frequency    10-14                   9.5-14.5                        5                                    5    15-19                   14.5-19.5                      12                                 17     20-24                  19.5-24.5                      30                                 47     25-29                   24.5-29.5                      25                                72     30-34                   29.5-30.5                       6                                  78      Total                   -----------                       78                                           --------                                    Q1   = (n/4)  = (78/4)  = 19.5   Q1 lie in the class 15-19                              Q1  = l + h/f (n/4  -c)                     </vt:lpstr>
      <vt:lpstr>                            Q1  = l + h/f (n/4  -c)                               Q1  = 14.5+ 5/12 (19.5-5)                                                         = 14.5+6.04                                      = 20.54                                                                  Q3   = l + h/f (3n/4  -c)                               Q3  = 14.5+ 5/12 (58.5-5)                                            = 14.5 + 22.29                                            = 36.79                    </vt:lpstr>
      <vt:lpstr>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Quartile Deviation</dc:title>
  <dc:creator>Computer</dc:creator>
  <cp:lastModifiedBy>Computer</cp:lastModifiedBy>
  <cp:revision>54</cp:revision>
  <dcterms:created xsi:type="dcterms:W3CDTF">2020-04-15T14:37:11Z</dcterms:created>
  <dcterms:modified xsi:type="dcterms:W3CDTF">2020-04-16T09:50:58Z</dcterms:modified>
</cp:coreProperties>
</file>