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5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1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34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151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85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96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36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23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1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1A993-E6D4-46A8-A1D1-E97FD5447EE8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D6E1-4EB5-49C4-B17F-115CA28AB2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81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71198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52" y="557561"/>
            <a:ext cx="10515600" cy="6176963"/>
          </a:xfrm>
        </p:spPr>
      </p:pic>
    </p:spTree>
    <p:extLst>
      <p:ext uri="{BB962C8B-B14F-4D97-AF65-F5344CB8AC3E}">
        <p14:creationId xmlns:p14="http://schemas.microsoft.com/office/powerpoint/2010/main" val="403772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95" y="858644"/>
            <a:ext cx="9445083" cy="5318319"/>
          </a:xfrm>
        </p:spPr>
      </p:pic>
    </p:spTree>
    <p:extLst>
      <p:ext uri="{BB962C8B-B14F-4D97-AF65-F5344CB8AC3E}">
        <p14:creationId xmlns:p14="http://schemas.microsoft.com/office/powerpoint/2010/main" val="40718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22225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354128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84156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48321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16044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599" cy="5811838"/>
          </a:xfrm>
        </p:spPr>
      </p:pic>
    </p:spTree>
    <p:extLst>
      <p:ext uri="{BB962C8B-B14F-4D97-AF65-F5344CB8AC3E}">
        <p14:creationId xmlns:p14="http://schemas.microsoft.com/office/powerpoint/2010/main" val="26513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296737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336914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164391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00687"/>
          </a:xfrm>
        </p:spPr>
      </p:pic>
    </p:spTree>
    <p:extLst>
      <p:ext uri="{BB962C8B-B14F-4D97-AF65-F5344CB8AC3E}">
        <p14:creationId xmlns:p14="http://schemas.microsoft.com/office/powerpoint/2010/main" val="3529880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5811838"/>
          </a:xfrm>
        </p:spPr>
      </p:pic>
    </p:spTree>
    <p:extLst>
      <p:ext uri="{BB962C8B-B14F-4D97-AF65-F5344CB8AC3E}">
        <p14:creationId xmlns:p14="http://schemas.microsoft.com/office/powerpoint/2010/main" val="3294454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Aamir</dc:creator>
  <cp:lastModifiedBy>Aamir</cp:lastModifiedBy>
  <cp:revision>15</cp:revision>
  <dcterms:created xsi:type="dcterms:W3CDTF">2020-11-17T05:53:19Z</dcterms:created>
  <dcterms:modified xsi:type="dcterms:W3CDTF">2020-11-17T06:09:46Z</dcterms:modified>
</cp:coreProperties>
</file>