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0551-B329-4FC5-8804-450A0769566F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BD66-3E0C-423B-8DAA-6C8F3BBDB2A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0551-B329-4FC5-8804-450A0769566F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BD66-3E0C-423B-8DAA-6C8F3BBDB2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0551-B329-4FC5-8804-450A0769566F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BD66-3E0C-423B-8DAA-6C8F3BBDB2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0551-B329-4FC5-8804-450A0769566F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BD66-3E0C-423B-8DAA-6C8F3BBDB2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0551-B329-4FC5-8804-450A0769566F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BD66-3E0C-423B-8DAA-6C8F3BBDB2A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0551-B329-4FC5-8804-450A0769566F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BD66-3E0C-423B-8DAA-6C8F3BBDB2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0551-B329-4FC5-8804-450A0769566F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BD66-3E0C-423B-8DAA-6C8F3BBDB2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0551-B329-4FC5-8804-450A0769566F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BD66-3E0C-423B-8DAA-6C8F3BBDB2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0551-B329-4FC5-8804-450A0769566F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BD66-3E0C-423B-8DAA-6C8F3BBDB2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0551-B329-4FC5-8804-450A0769566F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DBD66-3E0C-423B-8DAA-6C8F3BBDB2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0551-B329-4FC5-8804-450A0769566F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DDBD66-3E0C-423B-8DAA-6C8F3BBDB2A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A10551-B329-4FC5-8804-450A0769566F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DDBD66-3E0C-423B-8DAA-6C8F3BBDB2A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pl.jhu.edu/~hall/java/Servlet-Tutorial/Servlet-Tutorial-JSP.html#Section5-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JSP Actions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#12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 </a:t>
            </a:r>
            <a:r>
              <a:rPr lang="en-US" b="1" dirty="0" err="1" smtClean="0"/>
              <a:t>jsp:forward</a:t>
            </a:r>
            <a:r>
              <a:rPr lang="en-US" b="1" dirty="0" smtClean="0"/>
              <a:t> </a:t>
            </a:r>
            <a:r>
              <a:rPr lang="en-US" b="1" dirty="0" smtClean="0"/>
              <a:t>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dirty="0" smtClean="0"/>
              <a:t>This action lets you forward the request to another page.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 smtClean="0"/>
              <a:t>has a single attribute, page, which should consist of a relative URL.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 smtClean="0"/>
              <a:t>could be a static value, or could be computed at request time, as in the two examples below.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jsp:forward</a:t>
            </a:r>
            <a:r>
              <a:rPr lang="en-US" dirty="0" smtClean="0"/>
              <a:t> page="/</a:t>
            </a:r>
            <a:r>
              <a:rPr lang="en-US" dirty="0" err="1" smtClean="0"/>
              <a:t>utils</a:t>
            </a:r>
            <a:r>
              <a:rPr lang="en-US" dirty="0" smtClean="0"/>
              <a:t>/errorReporter.jsp" /&gt;&lt;</a:t>
            </a:r>
            <a:r>
              <a:rPr lang="en-US" dirty="0" err="1" smtClean="0"/>
              <a:t>jsp:forward</a:t>
            </a:r>
            <a:r>
              <a:rPr lang="en-US" dirty="0" smtClean="0"/>
              <a:t> page="&lt;%= </a:t>
            </a:r>
            <a:r>
              <a:rPr lang="en-US" dirty="0" err="1" smtClean="0"/>
              <a:t>someJavaExpression</a:t>
            </a:r>
            <a:r>
              <a:rPr lang="en-US" dirty="0" smtClean="0"/>
              <a:t> %&gt;" /&gt;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pPr algn="just"/>
            <a:r>
              <a:rPr lang="en-US" dirty="0" smtClean="0"/>
              <a:t>This action lets you insert the </a:t>
            </a:r>
            <a:r>
              <a:rPr lang="en-US" dirty="0" smtClean="0"/>
              <a:t>browser specific</a:t>
            </a:r>
            <a:r>
              <a:rPr lang="en-US" dirty="0" smtClean="0"/>
              <a:t> OBJECT or EMBED element needed to specify that the browser run an applet using the Java </a:t>
            </a:r>
            <a:r>
              <a:rPr lang="en-US" dirty="0" err="1" smtClean="0"/>
              <a:t>plugin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 </a:t>
            </a:r>
            <a:r>
              <a:rPr lang="en-US" b="1" dirty="0" err="1" smtClean="0"/>
              <a:t>jsp:plugin</a:t>
            </a:r>
            <a:r>
              <a:rPr lang="en-US" b="1" dirty="0" smtClean="0"/>
              <a:t> </a:t>
            </a:r>
            <a:r>
              <a:rPr lang="en-US" b="1" dirty="0" smtClean="0"/>
              <a:t>Action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1600" dirty="0" smtClean="0"/>
              <a:t>&lt;!DOCTYPE HTML PUBLIC "-//W3C//DTD HTML 4.0 Transitional//EN</a:t>
            </a:r>
            <a:r>
              <a:rPr lang="en-US" sz="1600" dirty="0" smtClean="0"/>
              <a:t>"&gt;</a:t>
            </a:r>
          </a:p>
          <a:p>
            <a:r>
              <a:rPr lang="en-US" sz="1600" dirty="0" smtClean="0"/>
              <a:t>&lt;</a:t>
            </a:r>
            <a:r>
              <a:rPr lang="en-US" sz="1600" dirty="0" smtClean="0"/>
              <a:t>HTML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smtClean="0"/>
              <a:t>HEAD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smtClean="0"/>
              <a:t>TITLE&gt;Reusing JavaBeans in </a:t>
            </a:r>
            <a:r>
              <a:rPr lang="en-US" sz="1600" dirty="0" smtClean="0"/>
              <a:t>JSP</a:t>
            </a:r>
          </a:p>
          <a:p>
            <a:r>
              <a:rPr lang="en-US" sz="1600" dirty="0" smtClean="0"/>
              <a:t>&lt;/</a:t>
            </a:r>
            <a:r>
              <a:rPr lang="en-US" sz="1600" dirty="0" smtClean="0"/>
              <a:t>TITLE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smtClean="0"/>
              <a:t>HEAD&gt; </a:t>
            </a:r>
            <a:endParaRPr lang="en-US" sz="1600" dirty="0" smtClean="0"/>
          </a:p>
          <a:p>
            <a:r>
              <a:rPr lang="en-US" sz="1600" dirty="0" smtClean="0"/>
              <a:t>&lt;</a:t>
            </a:r>
            <a:r>
              <a:rPr lang="en-US" sz="1600" dirty="0" smtClean="0"/>
              <a:t>BODY&gt; </a:t>
            </a:r>
            <a:endParaRPr lang="en-US" sz="1600" dirty="0" smtClean="0"/>
          </a:p>
          <a:p>
            <a:r>
              <a:rPr lang="en-US" sz="1600" dirty="0" smtClean="0"/>
              <a:t>&lt;</a:t>
            </a:r>
            <a:r>
              <a:rPr lang="en-US" sz="1600" dirty="0" smtClean="0"/>
              <a:t>CENTER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smtClean="0"/>
              <a:t>TABLE BORDER=5&gt;  </a:t>
            </a:r>
            <a:endParaRPr lang="en-US" sz="1600" dirty="0" smtClean="0"/>
          </a:p>
          <a:p>
            <a:r>
              <a:rPr lang="en-US" sz="1600" dirty="0" smtClean="0"/>
              <a:t>&lt;</a:t>
            </a:r>
            <a:r>
              <a:rPr lang="en-US" sz="1600" dirty="0" smtClean="0"/>
              <a:t>TR&gt;&lt;TH </a:t>
            </a:r>
            <a:r>
              <a:rPr lang="en-US" sz="1600" dirty="0" smtClean="0"/>
              <a:t>&gt;      </a:t>
            </a:r>
            <a:r>
              <a:rPr lang="en-US" sz="1600" dirty="0" smtClean="0"/>
              <a:t>Reusing JavaBeans in </a:t>
            </a:r>
            <a:r>
              <a:rPr lang="en-US" sz="1600" dirty="0" smtClean="0"/>
              <a:t>JSP</a:t>
            </a:r>
          </a:p>
          <a:p>
            <a:r>
              <a:rPr lang="en-US" sz="1600" dirty="0" smtClean="0"/>
              <a:t>&lt;/</a:t>
            </a:r>
            <a:r>
              <a:rPr lang="en-US" sz="1600" dirty="0" smtClean="0"/>
              <a:t>TABLE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smtClean="0"/>
              <a:t>CENTER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</a:t>
            </a:r>
            <a:r>
              <a:rPr lang="en-US" sz="1600" dirty="0" smtClean="0"/>
              <a:t>P&gt; </a:t>
            </a:r>
            <a:r>
              <a:rPr lang="en-US" sz="1600" b="1" dirty="0" smtClean="0"/>
              <a:t>&lt;</a:t>
            </a:r>
            <a:r>
              <a:rPr lang="en-US" sz="1600" b="1" dirty="0" err="1" smtClean="0"/>
              <a:t>jsp:useBean</a:t>
            </a:r>
            <a:r>
              <a:rPr lang="en-US" sz="1600" b="1" dirty="0" smtClean="0"/>
              <a:t> id="test" class="</a:t>
            </a:r>
            <a:r>
              <a:rPr lang="en-US" sz="1600" b="1" dirty="0" err="1" smtClean="0"/>
              <a:t>hall.SimpleBean</a:t>
            </a:r>
            <a:r>
              <a:rPr lang="en-US" sz="1600" b="1" dirty="0" smtClean="0"/>
              <a:t>" </a:t>
            </a:r>
            <a:r>
              <a:rPr lang="en-US" sz="1600" b="1" dirty="0" smtClean="0"/>
              <a:t>/&gt;</a:t>
            </a:r>
          </a:p>
          <a:p>
            <a:r>
              <a:rPr lang="en-US" sz="1600" b="1" dirty="0" smtClean="0"/>
              <a:t>&lt;</a:t>
            </a:r>
            <a:r>
              <a:rPr lang="en-US" sz="1600" b="1" dirty="0" err="1" smtClean="0"/>
              <a:t>jsp:setProperty</a:t>
            </a:r>
            <a:r>
              <a:rPr lang="en-US" sz="1600" b="1" dirty="0" smtClean="0"/>
              <a:t> name="test" </a:t>
            </a:r>
            <a:r>
              <a:rPr lang="en-US" sz="1600" b="1" dirty="0" smtClean="0"/>
              <a:t>property</a:t>
            </a:r>
            <a:r>
              <a:rPr lang="en-US" sz="1600" b="1" dirty="0" smtClean="0"/>
              <a:t>="message" </a:t>
            </a:r>
            <a:r>
              <a:rPr lang="en-US" sz="1600" b="1" dirty="0" smtClean="0"/>
              <a:t>value</a:t>
            </a:r>
            <a:r>
              <a:rPr lang="en-US" sz="1600" b="1" dirty="0" smtClean="0"/>
              <a:t>="Hello WWW" /&gt;</a:t>
            </a:r>
            <a:r>
              <a:rPr lang="en-US" sz="1600" dirty="0" smtClean="0"/>
              <a:t>             &lt;H1&gt;Message: &lt;I&gt;</a:t>
            </a:r>
            <a:r>
              <a:rPr lang="en-US" sz="1600" b="1" dirty="0" smtClean="0"/>
              <a:t>&lt;</a:t>
            </a:r>
            <a:r>
              <a:rPr lang="en-US" sz="1600" b="1" dirty="0" err="1" smtClean="0"/>
              <a:t>jsp:getProperty</a:t>
            </a:r>
            <a:r>
              <a:rPr lang="en-US" sz="1600" b="1" dirty="0" smtClean="0"/>
              <a:t> name="test" property="message" </a:t>
            </a:r>
            <a:r>
              <a:rPr lang="en-US" sz="1600" b="1" dirty="0" smtClean="0"/>
              <a:t>/&gt;</a:t>
            </a:r>
          </a:p>
          <a:p>
            <a:r>
              <a:rPr lang="en-US" sz="1600" dirty="0" smtClean="0"/>
              <a:t>&lt;/</a:t>
            </a:r>
            <a:r>
              <a:rPr lang="en-US" sz="1600" dirty="0" smtClean="0"/>
              <a:t>I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smtClean="0"/>
              <a:t>H1&gt;             </a:t>
            </a:r>
            <a:endParaRPr lang="en-US" sz="1600" dirty="0" smtClean="0"/>
          </a:p>
          <a:p>
            <a:r>
              <a:rPr lang="en-US" sz="1600" dirty="0" smtClean="0"/>
              <a:t>&lt;/</a:t>
            </a:r>
            <a:r>
              <a:rPr lang="en-US" sz="1600" dirty="0" smtClean="0"/>
              <a:t>BODY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&lt;/</a:t>
            </a:r>
            <a:r>
              <a:rPr lang="en-US" sz="1600" dirty="0" smtClean="0"/>
              <a:t>HTML&gt;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SimpleBean.java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package hall; </a:t>
            </a:r>
            <a:endParaRPr lang="en-US" sz="1600" dirty="0" smtClean="0"/>
          </a:p>
          <a:p>
            <a:r>
              <a:rPr lang="en-US" sz="1600" dirty="0" smtClean="0"/>
              <a:t>public </a:t>
            </a:r>
            <a:r>
              <a:rPr lang="en-US" sz="1600" dirty="0" smtClean="0"/>
              <a:t>class </a:t>
            </a:r>
            <a:r>
              <a:rPr lang="en-US" sz="1600" dirty="0" err="1" smtClean="0"/>
              <a:t>SimpleBean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r>
              <a:rPr lang="en-US" sz="1600" dirty="0" smtClean="0"/>
              <a:t>{  </a:t>
            </a:r>
          </a:p>
          <a:p>
            <a:r>
              <a:rPr lang="en-US" sz="1600" dirty="0" smtClean="0"/>
              <a:t>private </a:t>
            </a:r>
            <a:r>
              <a:rPr lang="en-US" sz="1600" dirty="0" smtClean="0"/>
              <a:t>String message = "No message specified";   </a:t>
            </a:r>
            <a:endParaRPr lang="en-US" sz="1600" dirty="0" smtClean="0"/>
          </a:p>
          <a:p>
            <a:r>
              <a:rPr lang="en-US" sz="1600" dirty="0" smtClean="0"/>
              <a:t>public </a:t>
            </a:r>
            <a:r>
              <a:rPr lang="en-US" sz="1600" dirty="0" smtClean="0"/>
              <a:t>String </a:t>
            </a:r>
            <a:r>
              <a:rPr lang="en-US" sz="1600" b="1" dirty="0" err="1" smtClean="0"/>
              <a:t>getMessage</a:t>
            </a:r>
            <a:r>
              <a:rPr lang="en-US" sz="1600" dirty="0" smtClean="0"/>
              <a:t>() </a:t>
            </a:r>
            <a:endParaRPr lang="en-US" sz="1600" dirty="0" smtClean="0"/>
          </a:p>
          <a:p>
            <a:r>
              <a:rPr lang="en-US" sz="1600" dirty="0" smtClean="0"/>
              <a:t>{    </a:t>
            </a:r>
          </a:p>
          <a:p>
            <a:r>
              <a:rPr lang="en-US" sz="1600" dirty="0" smtClean="0"/>
              <a:t>return(message</a:t>
            </a:r>
            <a:r>
              <a:rPr lang="en-US" sz="1600" dirty="0" smtClean="0"/>
              <a:t>); </a:t>
            </a:r>
            <a:endParaRPr lang="en-US" sz="1600" dirty="0" smtClean="0"/>
          </a:p>
          <a:p>
            <a:r>
              <a:rPr lang="en-US" sz="1600" dirty="0" smtClean="0"/>
              <a:t> </a:t>
            </a:r>
            <a:r>
              <a:rPr lang="en-US" sz="1600" dirty="0" smtClean="0"/>
              <a:t>}   </a:t>
            </a:r>
            <a:endParaRPr lang="en-US" sz="1600" dirty="0" smtClean="0"/>
          </a:p>
          <a:p>
            <a:r>
              <a:rPr lang="en-US" sz="1600" dirty="0" smtClean="0"/>
              <a:t>public </a:t>
            </a:r>
            <a:r>
              <a:rPr lang="en-US" sz="1600" dirty="0" smtClean="0"/>
              <a:t>void </a:t>
            </a:r>
            <a:r>
              <a:rPr lang="en-US" sz="1600" b="1" dirty="0" err="1" smtClean="0"/>
              <a:t>setMessage</a:t>
            </a:r>
            <a:r>
              <a:rPr lang="en-US" sz="1600" dirty="0" smtClean="0"/>
              <a:t>(String message) </a:t>
            </a:r>
            <a:endParaRPr lang="en-US" sz="1600" dirty="0" smtClean="0"/>
          </a:p>
          <a:p>
            <a:r>
              <a:rPr lang="en-US" sz="1600" dirty="0" smtClean="0"/>
              <a:t>{    </a:t>
            </a:r>
          </a:p>
          <a:p>
            <a:r>
              <a:rPr lang="en-US" sz="1600" dirty="0" err="1" smtClean="0"/>
              <a:t>this.message</a:t>
            </a:r>
            <a:r>
              <a:rPr lang="en-US" sz="1600" dirty="0" smtClean="0"/>
              <a:t> = message</a:t>
            </a:r>
            <a:r>
              <a:rPr lang="en-US" sz="1600" dirty="0" smtClean="0"/>
              <a:t>;</a:t>
            </a:r>
          </a:p>
          <a:p>
            <a:r>
              <a:rPr lang="en-US" sz="1600" dirty="0" smtClean="0"/>
              <a:t> }</a:t>
            </a:r>
          </a:p>
          <a:p>
            <a:r>
              <a:rPr lang="en-US" sz="1600" dirty="0" smtClean="0"/>
              <a:t>}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JSP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JSP </a:t>
            </a:r>
            <a:r>
              <a:rPr lang="en-US" i="1" dirty="0" smtClean="0"/>
              <a:t>actions</a:t>
            </a:r>
            <a:r>
              <a:rPr lang="en-US" dirty="0" smtClean="0"/>
              <a:t> use constructs in XML syntax to control the behavior of the servlet engine. </a:t>
            </a:r>
            <a:endParaRPr lang="en-US" dirty="0" smtClean="0"/>
          </a:p>
          <a:p>
            <a:pPr algn="just"/>
            <a:r>
              <a:rPr lang="en-US" dirty="0" smtClean="0"/>
              <a:t>You </a:t>
            </a:r>
            <a:r>
              <a:rPr lang="en-US" dirty="0" smtClean="0"/>
              <a:t>can dynamically </a:t>
            </a:r>
            <a:endParaRPr lang="en-US" dirty="0" smtClean="0"/>
          </a:p>
          <a:p>
            <a:pPr algn="just"/>
            <a:r>
              <a:rPr lang="en-US" dirty="0" smtClean="0"/>
              <a:t>I</a:t>
            </a:r>
            <a:r>
              <a:rPr lang="en-US" dirty="0" smtClean="0"/>
              <a:t>nsert </a:t>
            </a:r>
            <a:r>
              <a:rPr lang="en-US" dirty="0" smtClean="0"/>
              <a:t>a </a:t>
            </a:r>
            <a:r>
              <a:rPr lang="en-US" dirty="0" smtClean="0"/>
              <a:t>file</a:t>
            </a:r>
          </a:p>
          <a:p>
            <a:pPr algn="just"/>
            <a:r>
              <a:rPr lang="en-US" dirty="0" smtClean="0"/>
              <a:t>R</a:t>
            </a:r>
            <a:r>
              <a:rPr lang="en-US" dirty="0" smtClean="0"/>
              <a:t>euse </a:t>
            </a:r>
            <a:r>
              <a:rPr lang="en-US" dirty="0" smtClean="0"/>
              <a:t>JavaBeans </a:t>
            </a:r>
            <a:r>
              <a:rPr lang="en-US" dirty="0" smtClean="0"/>
              <a:t>components</a:t>
            </a:r>
          </a:p>
          <a:p>
            <a:pPr algn="just"/>
            <a:r>
              <a:rPr lang="en-US" dirty="0" smtClean="0"/>
              <a:t>Forward </a:t>
            </a:r>
            <a:r>
              <a:rPr lang="en-US" dirty="0" smtClean="0"/>
              <a:t>the user to another </a:t>
            </a:r>
            <a:r>
              <a:rPr lang="en-US" dirty="0" smtClean="0"/>
              <a:t>page</a:t>
            </a:r>
          </a:p>
          <a:p>
            <a:pPr algn="just"/>
            <a:r>
              <a:rPr lang="en-US" dirty="0" smtClean="0"/>
              <a:t>G</a:t>
            </a:r>
            <a:r>
              <a:rPr lang="en-US" dirty="0" smtClean="0"/>
              <a:t>enerate </a:t>
            </a:r>
            <a:r>
              <a:rPr lang="en-US" dirty="0" smtClean="0"/>
              <a:t>HTML for the Java </a:t>
            </a:r>
            <a:r>
              <a:rPr lang="en-US" dirty="0" err="1" smtClean="0"/>
              <a:t>plugin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JSP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>
              <a:buNone/>
            </a:pPr>
            <a:r>
              <a:rPr lang="en-US" dirty="0" smtClean="0"/>
              <a:t>Available actions include:</a:t>
            </a:r>
            <a:endParaRPr lang="en-US" dirty="0" smtClean="0"/>
          </a:p>
          <a:p>
            <a:pPr lvl="0" algn="just"/>
            <a:r>
              <a:rPr lang="en-US" dirty="0" smtClean="0"/>
              <a:t>jsp:include</a:t>
            </a:r>
            <a:r>
              <a:rPr lang="en-US" dirty="0" smtClean="0"/>
              <a:t> - Include a file at the time the page is requested.</a:t>
            </a:r>
          </a:p>
          <a:p>
            <a:pPr lvl="0" algn="just"/>
            <a:r>
              <a:rPr lang="en-US" dirty="0" err="1" smtClean="0"/>
              <a:t>jsp:useBean</a:t>
            </a:r>
            <a:r>
              <a:rPr lang="en-US" dirty="0" smtClean="0"/>
              <a:t> - Find or instantiate a </a:t>
            </a:r>
            <a:r>
              <a:rPr lang="en-US" dirty="0" err="1" smtClean="0"/>
              <a:t>JavaBean</a:t>
            </a:r>
            <a:r>
              <a:rPr lang="en-US" dirty="0" smtClean="0"/>
              <a:t>.</a:t>
            </a:r>
          </a:p>
          <a:p>
            <a:pPr lvl="0" algn="just"/>
            <a:r>
              <a:rPr lang="en-US" dirty="0" err="1" smtClean="0"/>
              <a:t>jsp:setProperty</a:t>
            </a:r>
            <a:r>
              <a:rPr lang="en-US" dirty="0" smtClean="0"/>
              <a:t> - Set the property of a </a:t>
            </a:r>
            <a:r>
              <a:rPr lang="en-US" dirty="0" err="1" smtClean="0"/>
              <a:t>JavaBean</a:t>
            </a:r>
            <a:r>
              <a:rPr lang="en-US" dirty="0" smtClean="0"/>
              <a:t>.</a:t>
            </a:r>
          </a:p>
          <a:p>
            <a:pPr lvl="0" algn="just"/>
            <a:r>
              <a:rPr lang="en-US" dirty="0" err="1" smtClean="0"/>
              <a:t>jsp:getProperty</a:t>
            </a:r>
            <a:r>
              <a:rPr lang="en-US" dirty="0" smtClean="0"/>
              <a:t> - Insert the property of a </a:t>
            </a:r>
            <a:r>
              <a:rPr lang="en-US" dirty="0" err="1" smtClean="0"/>
              <a:t>JavaBean</a:t>
            </a:r>
            <a:r>
              <a:rPr lang="en-US" dirty="0" smtClean="0"/>
              <a:t> into the output. </a:t>
            </a:r>
          </a:p>
          <a:p>
            <a:pPr lvl="0" algn="just"/>
            <a:r>
              <a:rPr lang="en-US" dirty="0" err="1" smtClean="0"/>
              <a:t>jsp:forward</a:t>
            </a:r>
            <a:r>
              <a:rPr lang="en-US" dirty="0" smtClean="0"/>
              <a:t> - Forward the requester to a new page.</a:t>
            </a:r>
          </a:p>
          <a:p>
            <a:pPr lvl="0" algn="just"/>
            <a:r>
              <a:rPr lang="en-US" dirty="0" err="1" smtClean="0"/>
              <a:t>jsp:plugin</a:t>
            </a:r>
            <a:r>
              <a:rPr lang="en-US" dirty="0" smtClean="0"/>
              <a:t> - Generate browser-specific code that makes an OBJECT or EMBED tag for the Java </a:t>
            </a:r>
            <a:r>
              <a:rPr lang="en-US" dirty="0" err="1" smtClean="0"/>
              <a:t>plugin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 jsp:include </a:t>
            </a:r>
            <a:r>
              <a:rPr lang="en-US" dirty="0" smtClean="0"/>
              <a:t>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action lets you insert files into the page being generated. The syntax looks like this:</a:t>
            </a:r>
          </a:p>
          <a:p>
            <a:r>
              <a:rPr lang="en-US" dirty="0" smtClean="0"/>
              <a:t>&lt;jsp:include page="relative URL" flush="true" </a:t>
            </a:r>
            <a:r>
              <a:rPr lang="en-US" dirty="0" smtClean="0"/>
              <a:t>/&gt;</a:t>
            </a:r>
          </a:p>
          <a:p>
            <a:r>
              <a:rPr lang="en-US" dirty="0" smtClean="0"/>
              <a:t>Unlike the </a:t>
            </a:r>
            <a:r>
              <a:rPr lang="en-US" dirty="0" smtClean="0">
                <a:hlinkClick r:id="rId2"/>
              </a:rPr>
              <a:t>include directive</a:t>
            </a:r>
            <a:r>
              <a:rPr lang="en-US" dirty="0" smtClean="0"/>
              <a:t>, which inserts the file at the time the JSP page is translated into a servlet, this action inserts the file at the time the page is requested. This pays a small penalty in </a:t>
            </a:r>
            <a:r>
              <a:rPr lang="en-US" dirty="0" smtClean="0"/>
              <a:t>efficiency.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415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&lt;</a:t>
            </a:r>
            <a:r>
              <a:rPr lang="en-US" dirty="0" smtClean="0"/>
              <a:t>HTML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smtClean="0"/>
              <a:t>HEAD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smtClean="0"/>
              <a:t>TITLE&gt;What's New&lt;/TITLE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&lt;/HEAD</a:t>
            </a:r>
            <a:r>
              <a:rPr lang="en-US" dirty="0" smtClean="0"/>
              <a:t>&gt;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smtClean="0"/>
              <a:t>BODY </a:t>
            </a:r>
            <a:r>
              <a:rPr lang="en-US" dirty="0" smtClean="0"/>
              <a:t>&gt;</a:t>
            </a:r>
            <a:r>
              <a:rPr lang="en-US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What's </a:t>
            </a:r>
            <a:r>
              <a:rPr lang="en-US" dirty="0" smtClean="0"/>
              <a:t>New at </a:t>
            </a:r>
            <a:r>
              <a:rPr lang="en-US" dirty="0" smtClean="0"/>
              <a:t>JspNews.com</a:t>
            </a:r>
          </a:p>
          <a:p>
            <a:pPr>
              <a:buNone/>
            </a:pPr>
            <a:r>
              <a:rPr lang="en-US" dirty="0" smtClean="0"/>
              <a:t>&lt;P</a:t>
            </a:r>
            <a:r>
              <a:rPr lang="en-US" dirty="0" smtClean="0"/>
              <a:t>&gt; Here is a summary of our four most recent news stories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&lt;jsp:include </a:t>
            </a:r>
            <a:r>
              <a:rPr lang="en-US" dirty="0" smtClean="0"/>
              <a:t>page="news/Item1.html" flush="true"/&gt;  </a:t>
            </a:r>
            <a:r>
              <a:rPr lang="en-US" dirty="0" smtClean="0"/>
              <a:t>&lt;jsp:include </a:t>
            </a:r>
            <a:r>
              <a:rPr lang="en-US" dirty="0" smtClean="0"/>
              <a:t>page="news/Item2.html" flush="true"/&gt;  </a:t>
            </a:r>
            <a:r>
              <a:rPr lang="en-US" dirty="0" smtClean="0"/>
              <a:t>&lt;jsp:include </a:t>
            </a:r>
            <a:r>
              <a:rPr lang="en-US" dirty="0" smtClean="0"/>
              <a:t>page="news/Item3.html" flush="true"/&gt;  </a:t>
            </a:r>
            <a:r>
              <a:rPr lang="en-US" dirty="0" smtClean="0"/>
              <a:t>&lt;jsp:include </a:t>
            </a:r>
            <a:r>
              <a:rPr lang="en-US" dirty="0" smtClean="0"/>
              <a:t>page="</a:t>
            </a:r>
            <a:r>
              <a:rPr lang="en-US" dirty="0" smtClean="0"/>
              <a:t>news/Item4.html"flush</a:t>
            </a:r>
            <a:r>
              <a:rPr lang="en-US" dirty="0" smtClean="0"/>
              <a:t>="true</a:t>
            </a:r>
            <a:r>
              <a:rPr lang="en-US" dirty="0" smtClean="0"/>
              <a:t>"/&gt;</a:t>
            </a:r>
          </a:p>
          <a:p>
            <a:pPr>
              <a:buNone/>
            </a:pPr>
            <a:r>
              <a:rPr lang="en-US" dirty="0" smtClean="0"/>
              <a:t>&lt;/</a:t>
            </a:r>
            <a:r>
              <a:rPr lang="en-US" dirty="0" smtClean="0"/>
              <a:t>BODY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&lt;/</a:t>
            </a:r>
            <a:r>
              <a:rPr lang="en-US" dirty="0" smtClean="0"/>
              <a:t>HTML&gt;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en-US" b="1" dirty="0" smtClean="0"/>
              <a:t>The </a:t>
            </a:r>
            <a:r>
              <a:rPr lang="en-US" b="1" dirty="0" err="1" smtClean="0"/>
              <a:t>jsp:useBean</a:t>
            </a:r>
            <a:r>
              <a:rPr lang="en-US" b="1" dirty="0" smtClean="0"/>
              <a:t> </a:t>
            </a:r>
            <a:r>
              <a:rPr lang="en-US" b="1" dirty="0" smtClean="0"/>
              <a:t>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 smtClean="0"/>
              <a:t>This action lets you load in a </a:t>
            </a:r>
            <a:r>
              <a:rPr lang="en-US" dirty="0" err="1" smtClean="0"/>
              <a:t>JavaBean</a:t>
            </a:r>
            <a:r>
              <a:rPr lang="en-US" dirty="0" smtClean="0"/>
              <a:t> to be used in the JSP page. This is a </a:t>
            </a:r>
            <a:r>
              <a:rPr lang="en-US" dirty="0" err="1" smtClean="0"/>
              <a:t>a</a:t>
            </a:r>
            <a:r>
              <a:rPr lang="en-US" dirty="0" smtClean="0"/>
              <a:t> very useful capability because it lets you exploit the reusability of Java classes without sacrificing the convenience that JSP adds over servlets alone. The simplest syntax for specifying that a bean should be used is: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jsp:useBean</a:t>
            </a:r>
            <a:r>
              <a:rPr lang="en-US" dirty="0" smtClean="0"/>
              <a:t> id="</a:t>
            </a:r>
            <a:r>
              <a:rPr lang="en-US" i="1" dirty="0" smtClean="0"/>
              <a:t>name</a:t>
            </a:r>
            <a:r>
              <a:rPr lang="en-US" dirty="0" smtClean="0"/>
              <a:t>" class="</a:t>
            </a:r>
            <a:r>
              <a:rPr lang="en-US" i="1" dirty="0" err="1" smtClean="0"/>
              <a:t>package.class</a:t>
            </a:r>
            <a:r>
              <a:rPr lang="en-US" dirty="0" smtClean="0"/>
              <a:t>" /&gt;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 </a:t>
            </a:r>
            <a:r>
              <a:rPr lang="en-US" dirty="0" err="1" smtClean="0"/>
              <a:t>jsp:getProperty</a:t>
            </a:r>
            <a:r>
              <a:rPr lang="en-US" dirty="0" smtClean="0"/>
              <a:t> 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element retrieves the value of a bean property, converts it to a string, and inserts it into the output.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two required attributes are name, the name of a bean previously referenced via </a:t>
            </a:r>
            <a:r>
              <a:rPr lang="en-US" dirty="0" err="1" smtClean="0"/>
              <a:t>jsp:useBean</a:t>
            </a:r>
            <a:r>
              <a:rPr lang="en-US" dirty="0" smtClean="0"/>
              <a:t>, and property, the property whose value should be inserted. </a:t>
            </a:r>
          </a:p>
          <a:p>
            <a:r>
              <a:rPr lang="en-US" sz="1800" dirty="0" smtClean="0"/>
              <a:t>&lt;</a:t>
            </a:r>
            <a:r>
              <a:rPr lang="en-US" sz="1800" dirty="0" err="1" smtClean="0"/>
              <a:t>jsp:useBean</a:t>
            </a:r>
            <a:r>
              <a:rPr lang="en-US" sz="1800" dirty="0" smtClean="0"/>
              <a:t> id="</a:t>
            </a:r>
            <a:r>
              <a:rPr lang="en-US" sz="1800" dirty="0" err="1" smtClean="0"/>
              <a:t>itemBean</a:t>
            </a:r>
            <a:r>
              <a:rPr lang="en-US" sz="1800" dirty="0" smtClean="0"/>
              <a:t>" ... /&gt;...&lt;UL&gt;  &lt;LI&gt;Number of items:       </a:t>
            </a:r>
            <a:r>
              <a:rPr lang="en-US" sz="1800" b="1" dirty="0" smtClean="0"/>
              <a:t>&lt;</a:t>
            </a:r>
            <a:r>
              <a:rPr lang="en-US" sz="1800" b="1" dirty="0" err="1" smtClean="0"/>
              <a:t>jsp:getProperty</a:t>
            </a:r>
            <a:r>
              <a:rPr lang="en-US" sz="1800" b="1" dirty="0" smtClean="0"/>
              <a:t> name="</a:t>
            </a:r>
            <a:r>
              <a:rPr lang="en-US" sz="1800" b="1" dirty="0" err="1" smtClean="0"/>
              <a:t>itemBean</a:t>
            </a:r>
            <a:r>
              <a:rPr lang="en-US" sz="1800" b="1" dirty="0" smtClean="0"/>
              <a:t>" property="</a:t>
            </a:r>
            <a:r>
              <a:rPr lang="en-US" sz="1800" b="1" dirty="0" err="1" smtClean="0"/>
              <a:t>numItems</a:t>
            </a:r>
            <a:r>
              <a:rPr lang="en-US" sz="1800" b="1" dirty="0" smtClean="0"/>
              <a:t>" /&gt;</a:t>
            </a:r>
            <a:r>
              <a:rPr lang="en-US" sz="1800" dirty="0" smtClean="0"/>
              <a:t>  </a:t>
            </a:r>
            <a:endParaRPr lang="en-US" sz="1800" dirty="0" smtClean="0"/>
          </a:p>
          <a:p>
            <a:r>
              <a:rPr lang="en-US" sz="1800" dirty="0" smtClean="0"/>
              <a:t>&lt;</a:t>
            </a:r>
            <a:r>
              <a:rPr lang="en-US" sz="1800" dirty="0" smtClean="0"/>
              <a:t>LI&gt;Cost of each:      </a:t>
            </a:r>
            <a:r>
              <a:rPr lang="en-US" sz="1800" b="1" dirty="0" smtClean="0"/>
              <a:t>&lt;</a:t>
            </a:r>
            <a:r>
              <a:rPr lang="en-US" sz="1800" b="1" dirty="0" err="1" smtClean="0"/>
              <a:t>jsp:getProperty</a:t>
            </a:r>
            <a:r>
              <a:rPr lang="en-US" sz="1800" b="1" dirty="0" smtClean="0"/>
              <a:t> name="</a:t>
            </a:r>
            <a:r>
              <a:rPr lang="en-US" sz="1800" b="1" dirty="0" err="1" smtClean="0"/>
              <a:t>itemBean</a:t>
            </a:r>
            <a:r>
              <a:rPr lang="en-US" sz="1800" b="1" dirty="0" smtClean="0"/>
              <a:t>" property="</a:t>
            </a:r>
            <a:r>
              <a:rPr lang="en-US" sz="1800" b="1" dirty="0" err="1" smtClean="0"/>
              <a:t>unitCost</a:t>
            </a:r>
            <a:r>
              <a:rPr lang="en-US" sz="1800" b="1" dirty="0" smtClean="0"/>
              <a:t>" /&gt;</a:t>
            </a:r>
            <a:r>
              <a:rPr lang="en-US" sz="1800" dirty="0" smtClean="0"/>
              <a:t>&lt;/UL&gt;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 </a:t>
            </a:r>
            <a:r>
              <a:rPr lang="en-US" b="1" dirty="0" err="1" smtClean="0"/>
              <a:t>jsp:setProperty</a:t>
            </a:r>
            <a:r>
              <a:rPr lang="en-US" b="1" dirty="0" smtClean="0"/>
              <a:t> </a:t>
            </a:r>
            <a:r>
              <a:rPr lang="en-US" b="1" dirty="0" smtClean="0"/>
              <a:t>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You use </a:t>
            </a:r>
            <a:r>
              <a:rPr lang="en-US" sz="2400" dirty="0" err="1" smtClean="0"/>
              <a:t>jsp:setProperty</a:t>
            </a:r>
            <a:r>
              <a:rPr lang="en-US" sz="2400" dirty="0" smtClean="0"/>
              <a:t> to give values to properties of beans that have been referenced earlier. </a:t>
            </a:r>
            <a:endParaRPr lang="en-US" sz="2400" dirty="0" smtClean="0"/>
          </a:p>
          <a:p>
            <a:pPr algn="just"/>
            <a:r>
              <a:rPr lang="en-US" sz="2400" dirty="0" smtClean="0"/>
              <a:t>You can do this in two contexts. </a:t>
            </a:r>
          </a:p>
          <a:p>
            <a:pPr algn="just"/>
            <a:r>
              <a:rPr lang="en-US" sz="2400" dirty="0" smtClean="0"/>
              <a:t>First, you can use  </a:t>
            </a:r>
            <a:r>
              <a:rPr lang="en-US" sz="2400" dirty="0" err="1" smtClean="0"/>
              <a:t>jsp:setProperty</a:t>
            </a:r>
            <a:r>
              <a:rPr lang="en-US" sz="2400" dirty="0" smtClean="0"/>
              <a:t> after, but outside of, a </a:t>
            </a:r>
            <a:r>
              <a:rPr lang="en-US" sz="2400" dirty="0" err="1" smtClean="0"/>
              <a:t>jsp:useBean</a:t>
            </a:r>
            <a:r>
              <a:rPr lang="en-US" sz="2400" dirty="0" smtClean="0"/>
              <a:t> element, as below:</a:t>
            </a:r>
          </a:p>
          <a:p>
            <a:r>
              <a:rPr lang="en-US" sz="2400" dirty="0" smtClean="0"/>
              <a:t>&lt;</a:t>
            </a:r>
            <a:r>
              <a:rPr lang="en-US" sz="2400" dirty="0" err="1" smtClean="0"/>
              <a:t>jsp:useBean</a:t>
            </a:r>
            <a:r>
              <a:rPr lang="en-US" sz="2400" dirty="0" smtClean="0"/>
              <a:t> id="</a:t>
            </a:r>
            <a:r>
              <a:rPr lang="en-US" sz="2400" dirty="0" err="1" smtClean="0"/>
              <a:t>myName</a:t>
            </a:r>
            <a:r>
              <a:rPr lang="en-US" sz="2400" dirty="0" smtClean="0"/>
              <a:t>" ... </a:t>
            </a:r>
            <a:r>
              <a:rPr lang="en-US" sz="2400" dirty="0" smtClean="0"/>
              <a:t>/&gt;...</a:t>
            </a:r>
          </a:p>
          <a:p>
            <a:r>
              <a:rPr lang="en-US" sz="2400" dirty="0" smtClean="0"/>
              <a:t>&lt;</a:t>
            </a:r>
            <a:r>
              <a:rPr lang="en-US" sz="2400" dirty="0" err="1" smtClean="0"/>
              <a:t>jsp:setProperty</a:t>
            </a:r>
            <a:r>
              <a:rPr lang="en-US" sz="2400" dirty="0" smtClean="0"/>
              <a:t> name="</a:t>
            </a:r>
            <a:r>
              <a:rPr lang="en-US" sz="2400" dirty="0" err="1" smtClean="0"/>
              <a:t>myName</a:t>
            </a:r>
            <a:r>
              <a:rPr lang="en-US" sz="2400" dirty="0" smtClean="0"/>
              <a:t>“ property</a:t>
            </a:r>
            <a:r>
              <a:rPr lang="en-US" sz="2400" dirty="0" smtClean="0"/>
              <a:t>="</a:t>
            </a:r>
            <a:r>
              <a:rPr lang="en-US" sz="2400" dirty="0" err="1" smtClean="0"/>
              <a:t>someProperty</a:t>
            </a:r>
            <a:r>
              <a:rPr lang="en-US" sz="2400" dirty="0" smtClean="0"/>
              <a:t>" ... /&gt;</a:t>
            </a: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smtClean="0"/>
              <a:t>In this case, the </a:t>
            </a:r>
            <a:r>
              <a:rPr lang="en-US" sz="2400" dirty="0" err="1" smtClean="0"/>
              <a:t>jsp:setProperty</a:t>
            </a:r>
            <a:r>
              <a:rPr lang="en-US" sz="2400" dirty="0" smtClean="0"/>
              <a:t> is executed regardless of whether a new bean was instantiated or an existing bean was found.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 </a:t>
            </a:r>
            <a:r>
              <a:rPr lang="en-US" b="1" dirty="0" err="1" smtClean="0"/>
              <a:t>jsp:setProperty</a:t>
            </a:r>
            <a:r>
              <a:rPr lang="en-US" b="1" dirty="0" smtClean="0"/>
              <a:t> 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dirty="0" smtClean="0"/>
              <a:t>A second context in which </a:t>
            </a:r>
            <a:r>
              <a:rPr lang="en-US" dirty="0" err="1" smtClean="0"/>
              <a:t>jsp:setProperty</a:t>
            </a:r>
            <a:r>
              <a:rPr lang="en-US" dirty="0" smtClean="0"/>
              <a:t> can appear is inside the body of a </a:t>
            </a:r>
            <a:r>
              <a:rPr lang="en-US" dirty="0" err="1" smtClean="0"/>
              <a:t>jsp:useBean</a:t>
            </a:r>
            <a:r>
              <a:rPr lang="en-US" dirty="0" smtClean="0"/>
              <a:t> element, as below: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jsp:useBean</a:t>
            </a:r>
            <a:r>
              <a:rPr lang="en-US" dirty="0" smtClean="0"/>
              <a:t> id="</a:t>
            </a:r>
            <a:r>
              <a:rPr lang="en-US" dirty="0" err="1" smtClean="0"/>
              <a:t>myName</a:t>
            </a:r>
            <a:r>
              <a:rPr lang="en-US" dirty="0" smtClean="0"/>
              <a:t>" ... &gt;  ...  </a:t>
            </a:r>
            <a:endParaRPr lang="en-US" dirty="0" smtClean="0"/>
          </a:p>
          <a:p>
            <a:r>
              <a:rPr lang="en-US" dirty="0" smtClean="0"/>
              <a:t>&lt;</a:t>
            </a:r>
            <a:r>
              <a:rPr lang="en-US" dirty="0" err="1" smtClean="0"/>
              <a:t>jsp:setProperty</a:t>
            </a:r>
            <a:r>
              <a:rPr lang="en-US" dirty="0" smtClean="0"/>
              <a:t> name="</a:t>
            </a:r>
            <a:r>
              <a:rPr lang="en-US" dirty="0" err="1" smtClean="0"/>
              <a:t>myName</a:t>
            </a:r>
            <a:r>
              <a:rPr lang="en-US" dirty="0" smtClean="0"/>
              <a:t>"                    property="</a:t>
            </a:r>
            <a:r>
              <a:rPr lang="en-US" dirty="0" err="1" smtClean="0"/>
              <a:t>someProperty</a:t>
            </a:r>
            <a:r>
              <a:rPr lang="en-US" dirty="0" smtClean="0"/>
              <a:t>" ... /&gt;&lt;/</a:t>
            </a:r>
            <a:r>
              <a:rPr lang="en-US" dirty="0" err="1" smtClean="0"/>
              <a:t>jsp:useBean</a:t>
            </a:r>
            <a:r>
              <a:rPr lang="en-US" dirty="0" smtClean="0"/>
              <a:t>&gt; </a:t>
            </a:r>
            <a:endParaRPr lang="en-US" dirty="0" smtClean="0"/>
          </a:p>
          <a:p>
            <a:r>
              <a:rPr lang="en-US" dirty="0" smtClean="0"/>
              <a:t>Here</a:t>
            </a:r>
            <a:r>
              <a:rPr lang="en-US" dirty="0" smtClean="0"/>
              <a:t>, the </a:t>
            </a:r>
            <a:r>
              <a:rPr lang="en-US" dirty="0" err="1" smtClean="0"/>
              <a:t>jsp:setProperty</a:t>
            </a:r>
            <a:r>
              <a:rPr lang="en-US" dirty="0" smtClean="0"/>
              <a:t> is executed only if a new object was instantiated, not if an existing one was found.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</TotalTime>
  <Words>301</Words>
  <Application>Microsoft Office PowerPoint</Application>
  <PresentationFormat>On-screen Show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JSP Actions</vt:lpstr>
      <vt:lpstr>JSP Actions</vt:lpstr>
      <vt:lpstr>JSP Actions</vt:lpstr>
      <vt:lpstr>The jsp:include Action</vt:lpstr>
      <vt:lpstr>Example</vt:lpstr>
      <vt:lpstr>The jsp:useBean Action</vt:lpstr>
      <vt:lpstr>The jsp:getProperty Action</vt:lpstr>
      <vt:lpstr>The jsp:setProperty Action</vt:lpstr>
      <vt:lpstr>The jsp:setProperty Action</vt:lpstr>
      <vt:lpstr>The jsp:forward Action</vt:lpstr>
      <vt:lpstr>The jsp:plugin Action</vt:lpstr>
      <vt:lpstr>Example</vt:lpstr>
      <vt:lpstr>SimpleBean.java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JSP Actions</dc:title>
  <dc:creator>shaukat Ali</dc:creator>
  <cp:lastModifiedBy>shaukat Ali</cp:lastModifiedBy>
  <cp:revision>13</cp:revision>
  <dcterms:created xsi:type="dcterms:W3CDTF">2010-11-30T19:12:59Z</dcterms:created>
  <dcterms:modified xsi:type="dcterms:W3CDTF">2010-11-30T20:04:41Z</dcterms:modified>
</cp:coreProperties>
</file>