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75" r:id="rId2"/>
    <p:sldId id="281" r:id="rId3"/>
    <p:sldId id="262" r:id="rId4"/>
    <p:sldId id="276" r:id="rId5"/>
    <p:sldId id="277" r:id="rId6"/>
    <p:sldId id="278" r:id="rId7"/>
    <p:sldId id="263" r:id="rId8"/>
    <p:sldId id="283" r:id="rId9"/>
    <p:sldId id="264" r:id="rId10"/>
    <p:sldId id="265" r:id="rId11"/>
    <p:sldId id="266" r:id="rId12"/>
    <p:sldId id="267" r:id="rId13"/>
    <p:sldId id="284" r:id="rId14"/>
    <p:sldId id="268" r:id="rId15"/>
    <p:sldId id="270" r:id="rId16"/>
    <p:sldId id="273" r:id="rId17"/>
    <p:sldId id="282"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05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1E3C94-0235-4C13-850B-F20DF7FE2453}" type="datetimeFigureOut">
              <a:rPr lang="en-US" smtClean="0"/>
              <a:pPr/>
              <a:t>1/19/2017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63C10C6-AD8D-4720-8927-CE208857BB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1E3C94-0235-4C13-850B-F20DF7FE2453}"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1E3C94-0235-4C13-850B-F20DF7FE2453}"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1E3C94-0235-4C13-850B-F20DF7FE2453}"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1E3C94-0235-4C13-850B-F20DF7FE2453}"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C10C6-AD8D-4720-8927-CE208857BB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1E3C94-0235-4C13-850B-F20DF7FE2453}"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1E3C94-0235-4C13-850B-F20DF7FE2453}" type="datetimeFigureOut">
              <a:rPr lang="en-US" smtClean="0"/>
              <a:pPr/>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1E3C94-0235-4C13-850B-F20DF7FE2453}" type="datetimeFigureOut">
              <a:rPr lang="en-US" smtClean="0"/>
              <a:pPr/>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3C94-0235-4C13-850B-F20DF7FE2453}" type="datetimeFigureOut">
              <a:rPr lang="en-US" smtClean="0"/>
              <a:pPr/>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1E3C94-0235-4C13-850B-F20DF7FE2453}"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C10C6-AD8D-4720-8927-CE208857BB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1E3C94-0235-4C13-850B-F20DF7FE2453}"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63C10C6-AD8D-4720-8927-CE208857BB1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1E3C94-0235-4C13-850B-F20DF7FE2453}" type="datetimeFigureOut">
              <a:rPr lang="en-US" smtClean="0"/>
              <a:pPr/>
              <a:t>1/19/2017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3C10C6-AD8D-4720-8927-CE208857BB1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Introduction.</a:t>
            </a:r>
            <a:endParaRPr lang="en-US" dirty="0"/>
          </a:p>
        </p:txBody>
      </p:sp>
      <p:sp>
        <p:nvSpPr>
          <p:cNvPr id="2" name="Content Placeholder 1"/>
          <p:cNvSpPr>
            <a:spLocks noGrp="1"/>
          </p:cNvSpPr>
          <p:nvPr>
            <p:ph idx="1"/>
          </p:nvPr>
        </p:nvSpPr>
        <p:spPr/>
        <p:txBody>
          <a:bodyPr/>
          <a:lstStyle/>
          <a:p>
            <a:pPr>
              <a:buFont typeface="Wingdings" pitchFamily="2" charset="2"/>
              <a:buChar char="Ø"/>
            </a:pPr>
            <a:r>
              <a:rPr lang="en-US" sz="4000" b="1" dirty="0" smtClean="0"/>
              <a:t>What is kiwi ?   </a:t>
            </a:r>
          </a:p>
          <a:p>
            <a:pPr>
              <a:buFont typeface="Wingdings" pitchFamily="2" charset="2"/>
              <a:buChar char="Ø"/>
            </a:pPr>
            <a:r>
              <a:rPr lang="en-US" dirty="0" smtClean="0"/>
              <a:t>  The kiwi is a small oval shape fruit.</a:t>
            </a:r>
          </a:p>
          <a:p>
            <a:pPr>
              <a:buFont typeface="Wingdings" pitchFamily="2" charset="2"/>
              <a:buChar char="Ø"/>
            </a:pPr>
            <a:r>
              <a:rPr lang="en-US" dirty="0" smtClean="0"/>
              <a:t>It has brown hairy skin .</a:t>
            </a:r>
          </a:p>
          <a:p>
            <a:pPr>
              <a:buFont typeface="Wingdings" pitchFamily="2" charset="2"/>
              <a:buChar char="Ø"/>
            </a:pPr>
            <a:r>
              <a:rPr lang="en-US" dirty="0" smtClean="0"/>
              <a:t>flesh of fruit is bright green in color .</a:t>
            </a:r>
          </a:p>
          <a:p>
            <a:pPr>
              <a:buFont typeface="Wingdings" pitchFamily="2" charset="2"/>
              <a:buChar char="Ø"/>
            </a:pPr>
            <a:r>
              <a:rPr lang="en-US" dirty="0" smtClean="0"/>
              <a:t>Fruit  has a sweet ,almost citrus taste.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Breeding</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000" dirty="0"/>
              <a:t>Often in commercial farming, different breeds are used </a:t>
            </a:r>
            <a:r>
              <a:rPr lang="en-US" sz="2000" dirty="0" smtClean="0"/>
              <a:t>for rootstock ,fruit bearing plants and pollinators .Therefore seeds produced are crossbreeds of their parents. Even if the same breed are used for pollinator and fruit bearing plant there is no guarantee that the fruit will have the same quality as the parents</a:t>
            </a:r>
            <a:r>
              <a:rPr lang="en-US" dirty="0" smtClean="0"/>
              <a:t>.</a:t>
            </a:r>
          </a:p>
          <a:p>
            <a:pPr>
              <a:buFont typeface="Wingdings" pitchFamily="2" charset="2"/>
              <a:buChar char="ü"/>
            </a:pPr>
            <a:r>
              <a:rPr lang="en-US" sz="2000" dirty="0" smtClean="0"/>
              <a:t>. There fore kiwifruit are propagated through asexually.</a:t>
            </a:r>
          </a:p>
          <a:p>
            <a:pPr>
              <a:buFont typeface="Wingdings" pitchFamily="2" charset="2"/>
              <a:buChar char="ü"/>
            </a:pPr>
            <a:r>
              <a:rPr lang="en-US" sz="2000" dirty="0" smtClean="0"/>
              <a:t>Cutting.</a:t>
            </a:r>
          </a:p>
          <a:p>
            <a:pPr>
              <a:buFont typeface="Wingdings" pitchFamily="2" charset="2"/>
              <a:buChar char="ü"/>
            </a:pPr>
            <a:r>
              <a:rPr lang="en-US" sz="2000" dirty="0" smtClean="0"/>
              <a:t>Grafting.                                                                                                       </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Pollination.</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2000" dirty="0"/>
              <a:t>Most of the plants require a male plant to pollinate a female plant for the female plant to produce </a:t>
            </a:r>
            <a:r>
              <a:rPr lang="en-US" sz="2000" dirty="0" smtClean="0"/>
              <a:t>fruit. For a good yield of fruit, one male vine for every three to eight female vines required. Other varieties can self pollinate but they produced greater and more reliable yield when pollinated by male kiwifruit vines</a:t>
            </a:r>
            <a:r>
              <a:rPr lang="en-US" dirty="0" smtClean="0"/>
              <a:t>.</a:t>
            </a:r>
          </a:p>
          <a:p>
            <a:pPr>
              <a:buFont typeface="Wingdings" pitchFamily="2" charset="2"/>
              <a:buChar char="§"/>
            </a:pPr>
            <a:r>
              <a:rPr lang="en-US" sz="2000" dirty="0" smtClean="0"/>
              <a:t>Kiwi fruit is very difficult to pollinate because its flowers are not very attractive to bees</a:t>
            </a:r>
            <a:r>
              <a:rPr lang="en-US" dirty="0" smtClean="0"/>
              <a:t>.</a:t>
            </a:r>
          </a:p>
          <a:p>
            <a:pPr>
              <a:buFont typeface="Wingdings" pitchFamily="2" charset="2"/>
              <a:buChar char="§"/>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Maturation and harvest.</a:t>
            </a:r>
            <a:endParaRPr lang="en-US" dirty="0"/>
          </a:p>
        </p:txBody>
      </p:sp>
      <p:sp>
        <p:nvSpPr>
          <p:cNvPr id="3" name="Content Placeholder 2"/>
          <p:cNvSpPr>
            <a:spLocks noGrp="1"/>
          </p:cNvSpPr>
          <p:nvPr>
            <p:ph idx="1"/>
          </p:nvPr>
        </p:nvSpPr>
        <p:spPr/>
        <p:txBody>
          <a:bodyPr>
            <a:normAutofit/>
          </a:bodyPr>
          <a:lstStyle/>
          <a:p>
            <a:r>
              <a:rPr lang="en-US" sz="2000" dirty="0"/>
              <a:t>Kiwifruit vines require vigorous pruning, similar to that of grapevines. Fruit is borne on one-year-old and older </a:t>
            </a:r>
            <a:r>
              <a:rPr lang="en-US" sz="2000" dirty="0" smtClean="0"/>
              <a:t>canes. Canes </a:t>
            </a:r>
            <a:r>
              <a:rPr lang="en-US" sz="2000" dirty="0"/>
              <a:t>should be pruned off and replaced after their third year. In the northern hemisphere the fruit ripens in November, while in the southern it ripens in May. </a:t>
            </a:r>
            <a:r>
              <a:rPr lang="en-US" sz="2000" dirty="0" smtClean="0"/>
              <a:t>The </a:t>
            </a:r>
            <a:r>
              <a:rPr lang="en-US" sz="2000" dirty="0"/>
              <a:t>seasonal yields are variable, a heavy crop on a vine one season generally comes with a light crop the following </a:t>
            </a:r>
            <a:r>
              <a:rPr lang="en-US" sz="2000" dirty="0" smtClean="0"/>
              <a:t>season .                                                                                                                              Kiwifruit picked by hand.</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Fertilization and irrigation</a:t>
            </a:r>
            <a:endParaRPr lang="en-US" dirty="0"/>
          </a:p>
        </p:txBody>
      </p:sp>
      <p:sp>
        <p:nvSpPr>
          <p:cNvPr id="2" name="Content Placeholder 1"/>
          <p:cNvSpPr>
            <a:spLocks noGrp="1"/>
          </p:cNvSpPr>
          <p:nvPr>
            <p:ph idx="1"/>
          </p:nvPr>
        </p:nvSpPr>
        <p:spPr/>
        <p:txBody>
          <a:bodyPr/>
          <a:lstStyle/>
          <a:p>
            <a:r>
              <a:rPr lang="en-US" dirty="0" smtClean="0"/>
              <a:t>Balanced fertilizer with more nitrogen in every spring.</a:t>
            </a:r>
          </a:p>
          <a:p>
            <a:r>
              <a:rPr lang="en-US" dirty="0" smtClean="0"/>
              <a:t>Regular irrigation during summer.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000" dirty="0"/>
              <a:t>Fruits harvested when firm will not ripen when stored properly for long periods. This allows fruit to be sent to market up to 8 weeks after </a:t>
            </a:r>
            <a:r>
              <a:rPr lang="en-US" sz="2000" dirty="0" smtClean="0"/>
              <a:t>harvest.</a:t>
            </a:r>
          </a:p>
          <a:p>
            <a:pPr>
              <a:buFont typeface="Wingdings" pitchFamily="2" charset="2"/>
              <a:buChar char="Ø"/>
            </a:pPr>
            <a:r>
              <a:rPr lang="en-US" sz="2000" dirty="0"/>
              <a:t>Firm kiwifruit ripen after a few days to a week when stored at room temperature, but should not be kept in direct sunlight. Faster ripening occurs when placed in a paper </a:t>
            </a:r>
            <a:r>
              <a:rPr lang="en-US" sz="2000" dirty="0" smtClean="0"/>
              <a:t>bag. </a:t>
            </a:r>
          </a:p>
          <a:p>
            <a:pPr>
              <a:buFont typeface="Wingdings" pitchFamily="2" charset="2"/>
              <a:buChar char="Ø"/>
            </a:pPr>
            <a:r>
              <a:rPr lang="en-US" sz="2000" dirty="0" smtClean="0"/>
              <a:t>Kiwifruit are sensitive to ethylene.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 10 kiwi producing countries.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China .</a:t>
            </a:r>
          </a:p>
          <a:p>
            <a:pPr>
              <a:buFont typeface="Wingdings" pitchFamily="2" charset="2"/>
              <a:buChar char="Ø"/>
            </a:pPr>
            <a:r>
              <a:rPr lang="en-US" dirty="0" smtClean="0"/>
              <a:t>Italy.</a:t>
            </a:r>
          </a:p>
          <a:p>
            <a:pPr>
              <a:buFont typeface="Wingdings" pitchFamily="2" charset="2"/>
              <a:buChar char="Ø"/>
            </a:pPr>
            <a:r>
              <a:rPr lang="en-US" dirty="0" smtClean="0"/>
              <a:t>New </a:t>
            </a:r>
            <a:r>
              <a:rPr lang="en-US" dirty="0"/>
              <a:t>Z</a:t>
            </a:r>
            <a:r>
              <a:rPr lang="en-US" dirty="0" smtClean="0"/>
              <a:t>ealand.</a:t>
            </a:r>
          </a:p>
          <a:p>
            <a:pPr>
              <a:buFont typeface="Wingdings" pitchFamily="2" charset="2"/>
              <a:buChar char="Ø"/>
            </a:pPr>
            <a:r>
              <a:rPr lang="en-US" dirty="0" smtClean="0"/>
              <a:t>Chile.</a:t>
            </a:r>
          </a:p>
          <a:p>
            <a:pPr>
              <a:buFont typeface="Wingdings" pitchFamily="2" charset="2"/>
              <a:buChar char="Ø"/>
            </a:pPr>
            <a:r>
              <a:rPr lang="en-US" dirty="0" smtClean="0"/>
              <a:t>Greece.</a:t>
            </a:r>
          </a:p>
          <a:p>
            <a:pPr>
              <a:buFont typeface="Wingdings" pitchFamily="2" charset="2"/>
              <a:buChar char="Ø"/>
            </a:pPr>
            <a:r>
              <a:rPr lang="en-US" dirty="0" smtClean="0"/>
              <a:t>France.</a:t>
            </a:r>
          </a:p>
          <a:p>
            <a:pPr>
              <a:buFont typeface="Wingdings" pitchFamily="2" charset="2"/>
              <a:buChar char="Ø"/>
            </a:pPr>
            <a:r>
              <a:rPr lang="en-US" dirty="0" smtClean="0"/>
              <a:t>Turkey.</a:t>
            </a:r>
          </a:p>
          <a:p>
            <a:pPr>
              <a:buFont typeface="Wingdings" pitchFamily="2" charset="2"/>
              <a:buChar char="Ø"/>
            </a:pPr>
            <a:r>
              <a:rPr lang="en-US" dirty="0" smtClean="0"/>
              <a:t>Iran.</a:t>
            </a:r>
          </a:p>
          <a:p>
            <a:pPr>
              <a:buFont typeface="Wingdings" pitchFamily="2" charset="2"/>
              <a:buChar char="Ø"/>
            </a:pPr>
            <a:r>
              <a:rPr lang="en-US" dirty="0" smtClean="0"/>
              <a:t>Japan.</a:t>
            </a:r>
          </a:p>
          <a:p>
            <a:pPr>
              <a:buFont typeface="Wingdings" pitchFamily="2" charset="2"/>
              <a:buChar char="Ø"/>
            </a:pPr>
            <a:r>
              <a:rPr lang="en-US" dirty="0" smtClean="0"/>
              <a:t>United state.</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YIELD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000" dirty="0"/>
              <a:t>Four year-old plants can produce up to 14,000 lbs per </a:t>
            </a:r>
            <a:r>
              <a:rPr lang="en-US" sz="2000" dirty="0" smtClean="0"/>
              <a:t>acre. </a:t>
            </a:r>
          </a:p>
          <a:p>
            <a:pPr>
              <a:buFont typeface="Wingdings" pitchFamily="2" charset="2"/>
              <a:buChar char="Ø"/>
            </a:pPr>
            <a:r>
              <a:rPr lang="en-US" sz="2000" dirty="0" smtClean="0"/>
              <a:t>  while </a:t>
            </a:r>
            <a:r>
              <a:rPr lang="en-US" sz="2000" dirty="0"/>
              <a:t>Eight year-old plants can produce 18,000 lbs per acre</a:t>
            </a:r>
            <a:r>
              <a:rPr lang="en-US" sz="2000" dirty="0" smtClean="0"/>
              <a:t>.</a:t>
            </a:r>
          </a:p>
          <a:p>
            <a:pPr>
              <a:buFont typeface="Wingdings" pitchFamily="2" charset="2"/>
              <a:buChar char="Ø"/>
            </a:pPr>
            <a:r>
              <a:rPr lang="en-US" sz="2000" dirty="0" smtClean="0"/>
              <a:t>   </a:t>
            </a:r>
            <a:r>
              <a:rPr lang="en-US" sz="2000" dirty="0"/>
              <a:t>The plants produce their maximum at 8 to 10 years old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 Pakistan</a:t>
            </a:r>
            <a:endParaRPr lang="en-US" dirty="0"/>
          </a:p>
        </p:txBody>
      </p:sp>
      <p:sp>
        <p:nvSpPr>
          <p:cNvPr id="2" name="Content Placeholder 1"/>
          <p:cNvSpPr>
            <a:spLocks noGrp="1"/>
          </p:cNvSpPr>
          <p:nvPr>
            <p:ph idx="1"/>
          </p:nvPr>
        </p:nvSpPr>
        <p:spPr/>
        <p:txBody>
          <a:bodyPr/>
          <a:lstStyle/>
          <a:p>
            <a:r>
              <a:rPr lang="en-US" dirty="0" smtClean="0"/>
              <a:t>Kashmiri soil is all set to produce New Zealand national fruit kiwi. </a:t>
            </a:r>
          </a:p>
          <a:p>
            <a:r>
              <a:rPr lang="en-US" dirty="0" smtClean="0"/>
              <a:t>We hope that it will become one more cash crop of Kashmir in future.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consumption.</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Nutrition.</a:t>
            </a:r>
          </a:p>
          <a:p>
            <a:pPr>
              <a:buFont typeface="Wingdings" pitchFamily="2" charset="2"/>
              <a:buChar char="ü"/>
            </a:pPr>
            <a:r>
              <a:rPr lang="en-US" dirty="0" smtClean="0"/>
              <a:t>Support to lose weight .</a:t>
            </a:r>
          </a:p>
          <a:p>
            <a:pPr>
              <a:buFont typeface="Wingdings" pitchFamily="2" charset="2"/>
              <a:buChar char="ü"/>
            </a:pPr>
            <a:r>
              <a:rPr lang="en-US" dirty="0" smtClean="0"/>
              <a:t>Help in digestion .</a:t>
            </a:r>
          </a:p>
          <a:p>
            <a:pPr>
              <a:buFont typeface="Wingdings" pitchFamily="2" charset="2"/>
              <a:buChar char="ü"/>
            </a:pPr>
            <a:r>
              <a:rPr lang="en-US" dirty="0" smtClean="0"/>
              <a:t>Suitable for diabetics .</a:t>
            </a:r>
          </a:p>
          <a:p>
            <a:pPr>
              <a:buFont typeface="Wingdings" pitchFamily="2" charset="2"/>
              <a:buChar char="ü"/>
            </a:pPr>
            <a:r>
              <a:rPr lang="en-US" dirty="0" smtClean="0"/>
              <a:t>Protect the skin .</a:t>
            </a:r>
          </a:p>
          <a:p>
            <a:pPr>
              <a:buFont typeface="Wingdings" pitchFamily="2" charset="2"/>
              <a:buChar char="ü"/>
            </a:pPr>
            <a:r>
              <a:rPr lang="en-US" dirty="0" smtClean="0"/>
              <a:t>Suitable for heart disease .</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Botany.</a:t>
            </a:r>
            <a:endParaRPr lang="en-US" dirty="0"/>
          </a:p>
        </p:txBody>
      </p:sp>
      <p:sp>
        <p:nvSpPr>
          <p:cNvPr id="2" name="Content Placeholder 1"/>
          <p:cNvSpPr>
            <a:spLocks noGrp="1"/>
          </p:cNvSpPr>
          <p:nvPr>
            <p:ph idx="1"/>
          </p:nvPr>
        </p:nvSpPr>
        <p:spPr/>
        <p:txBody>
          <a:bodyPr/>
          <a:lstStyle/>
          <a:p>
            <a:r>
              <a:rPr lang="en-US" dirty="0" smtClean="0"/>
              <a:t>Botanical name ;   Actinidia deliciosa.                                                                              Family name ;   Actinidiaceae.                                                                                               Genus ;                   Actinidia.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000" dirty="0"/>
              <a:t>Kiwifruit is native to north-central and eastern </a:t>
            </a:r>
            <a:r>
              <a:rPr lang="en-US" sz="2000" u="sng" dirty="0" smtClean="0"/>
              <a:t>China .</a:t>
            </a:r>
          </a:p>
          <a:p>
            <a:pPr>
              <a:buFont typeface="Wingdings" pitchFamily="2" charset="2"/>
              <a:buChar char="ü"/>
            </a:pPr>
            <a:r>
              <a:rPr lang="en-US" sz="2000" dirty="0"/>
              <a:t>Cultivation of the fuzzy kiwifruit spread from China in the early 20th century </a:t>
            </a:r>
            <a:r>
              <a:rPr lang="en-US" sz="2000" dirty="0" smtClean="0"/>
              <a:t>to New Zealand ,where the first commercial plantings occurred.</a:t>
            </a:r>
          </a:p>
          <a:p>
            <a:pPr>
              <a:buFont typeface="Wingdings" pitchFamily="2" charset="2"/>
              <a:buChar char="ü"/>
            </a:pPr>
            <a:r>
              <a:rPr lang="en-US" sz="2000" dirty="0"/>
              <a:t>In 1962, New Zealand growers began calling it "kiwifruit" to give it more market appeal, and a California-based importer subsequently used that name when introducing the fruit to the American market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Origin.</a:t>
            </a:r>
            <a:endParaRPr lang="en-US" dirty="0"/>
          </a:p>
        </p:txBody>
      </p:sp>
      <p:sp>
        <p:nvSpPr>
          <p:cNvPr id="2" name="Content Placeholder 1"/>
          <p:cNvSpPr>
            <a:spLocks noGrp="1"/>
          </p:cNvSpPr>
          <p:nvPr>
            <p:ph idx="1"/>
          </p:nvPr>
        </p:nvSpPr>
        <p:spPr/>
        <p:txBody>
          <a:bodyPr/>
          <a:lstStyle/>
          <a:p>
            <a:r>
              <a:rPr lang="en-US" dirty="0" smtClean="0"/>
              <a:t>Kiwi fruit is originated in china.</a:t>
            </a:r>
          </a:p>
          <a:p>
            <a:r>
              <a:rPr lang="en-US" dirty="0" smtClean="0"/>
              <a:t>Fruit strongly resembled the kiwi bird that was native to  New Zealand thus the origin of the name of fruit.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California kiwis.</a:t>
            </a:r>
            <a:endParaRPr lang="en-US" dirty="0"/>
          </a:p>
        </p:txBody>
      </p:sp>
      <p:sp>
        <p:nvSpPr>
          <p:cNvPr id="2" name="Content Placeholder 1"/>
          <p:cNvSpPr>
            <a:spLocks noGrp="1"/>
          </p:cNvSpPr>
          <p:nvPr>
            <p:ph idx="1"/>
          </p:nvPr>
        </p:nvSpPr>
        <p:spPr/>
        <p:txBody>
          <a:bodyPr/>
          <a:lstStyle/>
          <a:p>
            <a:r>
              <a:rPr lang="en-US" dirty="0" smtClean="0"/>
              <a:t>Since 1960 kiwi have been a major commercial crop in California.</a:t>
            </a:r>
          </a:p>
          <a:p>
            <a:r>
              <a:rPr lang="en-US" dirty="0" smtClean="0"/>
              <a:t>Fruits grow on thickly woody vines with large leaves .</a:t>
            </a:r>
          </a:p>
          <a:p>
            <a:r>
              <a:rPr lang="en-US" dirty="0" smtClean="0"/>
              <a:t>The vine begin to flower in may but does not produce fruit until late October or early November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Types of kiwi.</a:t>
            </a:r>
            <a:endParaRPr lang="en-US" dirty="0"/>
          </a:p>
        </p:txBody>
      </p:sp>
      <p:sp>
        <p:nvSpPr>
          <p:cNvPr id="2" name="Content Placeholder 1"/>
          <p:cNvSpPr>
            <a:spLocks noGrp="1"/>
          </p:cNvSpPr>
          <p:nvPr>
            <p:ph idx="1"/>
          </p:nvPr>
        </p:nvSpPr>
        <p:spPr/>
        <p:txBody>
          <a:bodyPr/>
          <a:lstStyle/>
          <a:p>
            <a:r>
              <a:rPr lang="en-US" dirty="0" smtClean="0"/>
              <a:t>Hayward.</a:t>
            </a:r>
          </a:p>
          <a:p>
            <a:r>
              <a:rPr lang="en-US" dirty="0" smtClean="0"/>
              <a:t>Gold.</a:t>
            </a:r>
          </a:p>
          <a:p>
            <a:r>
              <a:rPr lang="en-US" dirty="0" smtClean="0"/>
              <a:t>Hardy.</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Cultivars.</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Golden Kiwi fruit.</a:t>
            </a:r>
          </a:p>
          <a:p>
            <a:pPr>
              <a:buFont typeface="Courier New" pitchFamily="49" charset="0"/>
              <a:buChar char="o"/>
            </a:pPr>
            <a:r>
              <a:rPr lang="en-US" dirty="0" smtClean="0"/>
              <a:t>Fuzzy Kiwi fruit.</a:t>
            </a:r>
          </a:p>
          <a:p>
            <a:pPr>
              <a:buFont typeface="Courier New" pitchFamily="49" charset="0"/>
              <a:buChar char="o"/>
            </a:pPr>
            <a:r>
              <a:rPr lang="en-US" dirty="0" smtClean="0"/>
              <a:t>Kiwi berries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Environment.</a:t>
            </a:r>
            <a:endParaRPr lang="en-US" dirty="0"/>
          </a:p>
        </p:txBody>
      </p:sp>
      <p:sp>
        <p:nvSpPr>
          <p:cNvPr id="2" name="Content Placeholder 1"/>
          <p:cNvSpPr>
            <a:spLocks noGrp="1"/>
          </p:cNvSpPr>
          <p:nvPr>
            <p:ph idx="1"/>
          </p:nvPr>
        </p:nvSpPr>
        <p:spPr/>
        <p:txBody>
          <a:bodyPr/>
          <a:lstStyle/>
          <a:p>
            <a:r>
              <a:rPr lang="en-US" dirty="0" smtClean="0"/>
              <a:t>Fuzzy kiwi prefer full sun location.</a:t>
            </a:r>
          </a:p>
          <a:p>
            <a:r>
              <a:rPr lang="en-US" dirty="0" smtClean="0"/>
              <a:t>Hardy kiwi prefer shade.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Cultivation.</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000" dirty="0" smtClean="0"/>
              <a:t>Breeding .</a:t>
            </a:r>
          </a:p>
          <a:p>
            <a:pPr>
              <a:buFont typeface="Wingdings" pitchFamily="2" charset="2"/>
              <a:buChar char="Ø"/>
            </a:pPr>
            <a:r>
              <a:rPr lang="en-US" sz="2000" dirty="0" smtClean="0"/>
              <a:t>Pollination.</a:t>
            </a:r>
          </a:p>
          <a:p>
            <a:pPr>
              <a:buFont typeface="Wingdings" pitchFamily="2" charset="2"/>
              <a:buChar char="Ø"/>
            </a:pPr>
            <a:r>
              <a:rPr lang="en-US" sz="2000" dirty="0" smtClean="0"/>
              <a:t>Maturation and harvest .</a:t>
            </a:r>
          </a:p>
          <a:p>
            <a:pPr>
              <a:buFont typeface="Wingdings" pitchFamily="2" charset="2"/>
              <a:buChar char="Ø"/>
            </a:pPr>
            <a:r>
              <a:rPr lang="en-US" sz="2000" dirty="0" smtClean="0"/>
              <a:t>Storage.</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183</TotalTime>
  <Words>694</Words>
  <Application>Microsoft Office PowerPoint</Application>
  <PresentationFormat>On-screen Show (4:3)</PresentationFormat>
  <Paragraphs>78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Calibri</vt:lpstr>
      <vt:lpstr>Constantia</vt:lpstr>
      <vt:lpstr>Courier New</vt:lpstr>
      <vt:lpstr>Wingdings</vt:lpstr>
      <vt:lpstr>Wingdings 2</vt:lpstr>
      <vt:lpstr>Flow</vt:lpstr>
      <vt:lpstr>Introduction.</vt:lpstr>
      <vt:lpstr>Botany.</vt:lpstr>
      <vt:lpstr>History</vt:lpstr>
      <vt:lpstr>Origin.</vt:lpstr>
      <vt:lpstr>California kiwis.</vt:lpstr>
      <vt:lpstr>Types of kiwi.</vt:lpstr>
      <vt:lpstr>Cultivars.</vt:lpstr>
      <vt:lpstr>Environment.</vt:lpstr>
      <vt:lpstr>Cultivation.</vt:lpstr>
      <vt:lpstr>Breeding</vt:lpstr>
      <vt:lpstr>Pollination.</vt:lpstr>
      <vt:lpstr>Maturation and harvest.</vt:lpstr>
      <vt:lpstr>Fertilization and irrigation</vt:lpstr>
      <vt:lpstr>Storage.</vt:lpstr>
      <vt:lpstr>Top 10 kiwi producing countries.</vt:lpstr>
      <vt:lpstr>YIELD</vt:lpstr>
      <vt:lpstr>In Pakistan</vt:lpstr>
      <vt:lpstr>Human consumption.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shakeeb umardraz</dc:creator>
  <cp:lastModifiedBy>Wazir Mohsin Abbas</cp:lastModifiedBy>
  <cp:revision>9</cp:revision>
  <dcterms:created xsi:type="dcterms:W3CDTF">2016-10-20T14:02:53Z</dcterms:created>
  <dcterms:modified xsi:type="dcterms:W3CDTF">2017-01-19T15:53:38Z</dcterms:modified>
</cp:coreProperties>
</file>