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Rice </a:t>
            </a:r>
            <a:r>
              <a:rPr lang="en-US" dirty="0" err="1" smtClean="0"/>
              <a:t>Hoja</a:t>
            </a:r>
            <a:r>
              <a:rPr lang="en-US" dirty="0" smtClean="0"/>
              <a:t> Blanca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White Leaf Rice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RHBV</a:t>
            </a:r>
          </a:p>
          <a:p>
            <a:endParaRPr lang="en-US" dirty="0" smtClean="0"/>
          </a:p>
          <a:p>
            <a:r>
              <a:rPr lang="en-US" dirty="0" err="1" smtClean="0"/>
              <a:t>Phenuiviridae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Tenuivirus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Latin “</a:t>
            </a:r>
            <a:r>
              <a:rPr lang="en-US" dirty="0" err="1" smtClean="0"/>
              <a:t>Tenui</a:t>
            </a:r>
            <a:r>
              <a:rPr lang="en-US" dirty="0" smtClean="0"/>
              <a:t>”--- “Thin/Week”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Cream colored spots</a:t>
            </a:r>
          </a:p>
          <a:p>
            <a:endParaRPr lang="en-US" dirty="0" smtClean="0"/>
          </a:p>
          <a:p>
            <a:r>
              <a:rPr lang="en-US" dirty="0" err="1" smtClean="0"/>
              <a:t>Cholorsis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White colored leaves</a:t>
            </a:r>
          </a:p>
          <a:p>
            <a:endParaRPr lang="en-US" dirty="0" smtClean="0"/>
          </a:p>
          <a:p>
            <a:r>
              <a:rPr lang="en-US" dirty="0" smtClean="0"/>
              <a:t>Tillers stunted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:\Ahmad Data\Courses\Diseases of Field Crops\Theory\Images\Rice Hoja Blanca\Rice Hoja Blanc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905000"/>
            <a:ext cx="1704975" cy="2295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Plant Hopper</a:t>
            </a:r>
          </a:p>
          <a:p>
            <a:endParaRPr lang="en-US" dirty="0" smtClean="0"/>
          </a:p>
          <a:p>
            <a:r>
              <a:rPr lang="en-US" dirty="0" err="1" smtClean="0"/>
              <a:t>Propagative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Incubation period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Vector</a:t>
            </a:r>
          </a:p>
          <a:p>
            <a:endParaRPr lang="en-US" dirty="0" smtClean="0"/>
          </a:p>
          <a:p>
            <a:r>
              <a:rPr lang="en-US" dirty="0" smtClean="0"/>
              <a:t>Defense</a:t>
            </a:r>
          </a:p>
          <a:p>
            <a:endParaRPr lang="en-US" dirty="0" smtClean="0"/>
          </a:p>
          <a:p>
            <a:r>
              <a:rPr lang="en-US" smtClean="0"/>
              <a:t>Sanitation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5381</TotalTime>
  <Words>37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Rice Hoja Blanca</vt:lpstr>
      <vt:lpstr>Etiology</vt:lpstr>
      <vt:lpstr>Symptoms</vt:lpstr>
      <vt:lpstr>Slide 4</vt:lpstr>
      <vt:lpstr>Transmission</vt:lpstr>
      <vt:lpstr>Management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Rice Hoja Blanca</dc:title>
  <dc:creator>Dr.Ahmad Zeshan</dc:creator>
  <cp:lastModifiedBy>Dr Ahmad</cp:lastModifiedBy>
  <cp:revision>79</cp:revision>
  <dcterms:created xsi:type="dcterms:W3CDTF">2006-08-16T00:00:00Z</dcterms:created>
  <dcterms:modified xsi:type="dcterms:W3CDTF">2020-04-28T07:53:21Z</dcterms:modified>
</cp:coreProperties>
</file>