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7C11-82F9-4B72-9F36-709EB78F274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6640-069B-484C-AACA-EA299A97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023938"/>
            <a:ext cx="66675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363" y="1543050"/>
            <a:ext cx="63912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57250"/>
            <a:ext cx="8534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5" y="2252663"/>
            <a:ext cx="51244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423988"/>
            <a:ext cx="89725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2466975"/>
            <a:ext cx="88868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809625"/>
            <a:ext cx="9124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2038"/>
            <a:ext cx="9144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2</cp:revision>
  <dcterms:created xsi:type="dcterms:W3CDTF">2020-05-15T10:51:43Z</dcterms:created>
  <dcterms:modified xsi:type="dcterms:W3CDTF">2020-05-15T10:55:23Z</dcterms:modified>
</cp:coreProperties>
</file>