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768" r:id="rId1"/>
  </p:sldMasterIdLst>
  <p:sldIdLst>
    <p:sldId id="256" r:id="rId2"/>
    <p:sldId id="257" r:id="rId3"/>
    <p:sldId id="258" r:id="rId4"/>
    <p:sldId id="259" r:id="rId5"/>
    <p:sldId id="260" r:id="rId6"/>
    <p:sldId id="261" r:id="rId7"/>
    <p:sldId id="262" r:id="rId8"/>
    <p:sldId id="263" r:id="rId9"/>
    <p:sldId id="264" r:id="rId10"/>
    <p:sldId id="265" r:id="rId11"/>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3" d="100"/>
          <a:sy n="73" d="100"/>
        </p:scale>
        <p:origin x="61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16" name="Rectangle 15"/>
          <p:cNvSpPr/>
          <p:nvPr/>
        </p:nvSpPr>
        <p:spPr>
          <a:xfrm>
            <a:off x="0" y="0"/>
            <a:ext cx="12192000" cy="6858000"/>
          </a:xfrm>
          <a:prstGeom prst="rect">
            <a:avLst/>
          </a:prstGeom>
          <a:blipFill dpi="0" rotWithShape="1">
            <a:blip r:embed="rId2">
              <a:alphaModFix amt="45000"/>
              <a:duotone>
                <a:schemeClr val="accent1">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10" name="Rectangle 9"/>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11" name="Rectangle 10"/>
          <p:cNvSpPr/>
          <p:nvPr/>
        </p:nvSpPr>
        <p:spPr>
          <a:xfrm>
            <a:off x="1447801"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15" name="Rectangle 14"/>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4" name="Group 3"/>
          <p:cNvGrpSpPr/>
          <p:nvPr/>
        </p:nvGrpSpPr>
        <p:grpSpPr>
          <a:xfrm>
            <a:off x="5250180" y="1267730"/>
            <a:ext cx="1691640" cy="645295"/>
            <a:chOff x="5318306" y="1386268"/>
            <a:chExt cx="1567331" cy="645295"/>
          </a:xfrm>
        </p:grpSpPr>
        <p:cxnSp>
          <p:nvCxnSpPr>
            <p:cNvPr id="17" name="Straight Connector 16"/>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8" name="Straight Connector 17"/>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19" name="Straight Connector 18"/>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ctrTitle"/>
          </p:nvPr>
        </p:nvSpPr>
        <p:spPr>
          <a:xfrm>
            <a:off x="1561708" y="2091263"/>
            <a:ext cx="9068586" cy="2590800"/>
          </a:xfrm>
        </p:spPr>
        <p:txBody>
          <a:bodyPr tIns="45720" bIns="45720" anchor="ctr">
            <a:noAutofit/>
          </a:bodyPr>
          <a:lstStyle>
            <a:lvl1pPr algn="ctr">
              <a:lnSpc>
                <a:spcPct val="83000"/>
              </a:lnSpc>
              <a:defRPr lang="en-US" sz="7200" b="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Subtitle 2"/>
          <p:cNvSpPr>
            <a:spLocks noGrp="1"/>
          </p:cNvSpPr>
          <p:nvPr>
            <p:ph type="subTitle" idx="1"/>
          </p:nvPr>
        </p:nvSpPr>
        <p:spPr>
          <a:xfrm>
            <a:off x="1562100" y="4682062"/>
            <a:ext cx="9070848" cy="457201"/>
          </a:xfrm>
        </p:spPr>
        <p:txBody>
          <a:bodyPr>
            <a:normAutofit/>
          </a:bodyPr>
          <a:lstStyle>
            <a:lvl1pPr marL="0" indent="0" algn="ctr">
              <a:spcBef>
                <a:spcPts val="0"/>
              </a:spcBef>
              <a:buNone/>
              <a:defRPr sz="1600" spc="80" baseline="0">
                <a:solidFill>
                  <a:schemeClr val="tx1"/>
                </a:solidFill>
              </a:defRPr>
            </a:lvl1pPr>
            <a:lvl2pPr marL="457200" indent="0" algn="ctr">
              <a:buNone/>
              <a:defRPr sz="1600"/>
            </a:lvl2pPr>
            <a:lvl3pPr marL="914400" indent="0" algn="ctr">
              <a:buNone/>
              <a:defRPr sz="16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20" name="Date Placeholder 19"/>
          <p:cNvSpPr>
            <a:spLocks noGrp="1"/>
          </p:cNvSpPr>
          <p:nvPr>
            <p:ph type="dt" sz="half" idx="10"/>
          </p:nvPr>
        </p:nvSpPr>
        <p:spPr>
          <a:xfrm>
            <a:off x="5318760" y="1341255"/>
            <a:ext cx="1554480" cy="527213"/>
          </a:xfrm>
        </p:spPr>
        <p:txBody>
          <a:bodyPr/>
          <a:lstStyle>
            <a:lvl1pPr algn="ctr">
              <a:defRPr sz="1300" spc="0" baseline="0">
                <a:solidFill>
                  <a:schemeClr val="tx1"/>
                </a:solidFill>
                <a:latin typeface="+mn-lt"/>
              </a:defRPr>
            </a:lvl1pPr>
          </a:lstStyle>
          <a:p>
            <a:fld id="{DDA51639-B2D6-4652-B8C3-1B4C224A7BAF}" type="datetimeFigureOut">
              <a:rPr lang="en-US" dirty="0"/>
              <a:t>12/3/2020</a:t>
            </a:fld>
            <a:endParaRPr lang="en-US" dirty="0"/>
          </a:p>
        </p:txBody>
      </p:sp>
      <p:sp>
        <p:nvSpPr>
          <p:cNvPr id="21" name="Footer Placeholder 20"/>
          <p:cNvSpPr>
            <a:spLocks noGrp="1"/>
          </p:cNvSpPr>
          <p:nvPr>
            <p:ph type="ftr" sz="quarter" idx="11"/>
          </p:nvPr>
        </p:nvSpPr>
        <p:spPr>
          <a:xfrm>
            <a:off x="1453896" y="5211060"/>
            <a:ext cx="5905500" cy="228600"/>
          </a:xfrm>
        </p:spPr>
        <p:txBody>
          <a:bodyPr/>
          <a:lstStyle>
            <a:lvl1pPr algn="l">
              <a:defRPr>
                <a:solidFill>
                  <a:schemeClr val="tx1">
                    <a:lumMod val="75000"/>
                    <a:lumOff val="25000"/>
                  </a:schemeClr>
                </a:solidFill>
              </a:defRPr>
            </a:lvl1pPr>
          </a:lstStyle>
          <a:p>
            <a:endParaRPr lang="en-US" dirty="0"/>
          </a:p>
        </p:txBody>
      </p:sp>
      <p:sp>
        <p:nvSpPr>
          <p:cNvPr id="22" name="Slide Number Placeholder 21"/>
          <p:cNvSpPr>
            <a:spLocks noGrp="1"/>
          </p:cNvSpPr>
          <p:nvPr>
            <p:ph type="sldNum" sz="quarter" idx="12"/>
          </p:nvPr>
        </p:nvSpPr>
        <p:spPr>
          <a:xfrm>
            <a:off x="8606919" y="5212080"/>
            <a:ext cx="2111881" cy="228600"/>
          </a:xfrm>
        </p:spPr>
        <p:txBody>
          <a:bodyPr/>
          <a:lstStyle>
            <a:lvl1pPr>
              <a:defRPr>
                <a:solidFill>
                  <a:schemeClr val="tx1">
                    <a:lumMod val="75000"/>
                    <a:lumOff val="25000"/>
                  </a:schemeClr>
                </a:solidFill>
              </a:defRPr>
            </a:lvl1pPr>
          </a:lstStyle>
          <a:p>
            <a:fld id="{4FAB73BC-B049-4115-A692-8D63A059BFB8}" type="slidenum">
              <a:rPr lang="en-US" dirty="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D11A6AA8-A04B-4104-9AE2-BD48D340E27F}"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991600" y="762000"/>
            <a:ext cx="2362200" cy="5257800"/>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838200" y="762000"/>
            <a:ext cx="8077200" cy="5257800"/>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4E0BF79-FAC6-4A96-8DE1-F7B82E2E1652}" type="datetimeFigureOut">
              <a:rPr lang="en-US" dirty="0"/>
              <a:t>12/3/2020</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82FF5DD9-2C52-442D-92E2-8072C0C3D7CD}" type="datetimeFigureOut">
              <a:rPr lang="en-US" dirty="0"/>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22" name="Rectangle 21"/>
          <p:cNvSpPr/>
          <p:nvPr/>
        </p:nvSpPr>
        <p:spPr>
          <a:xfrm>
            <a:off x="0" y="0"/>
            <a:ext cx="12192000" cy="6858000"/>
          </a:xfrm>
          <a:prstGeom prst="rect">
            <a:avLst/>
          </a:prstGeom>
          <a:blipFill dpi="0" rotWithShape="1">
            <a:blip r:embed="rId2">
              <a:alphaModFix amt="45000"/>
              <a:duotone>
                <a:schemeClr val="accent2">
                  <a:shade val="45000"/>
                  <a:satMod val="135000"/>
                </a:schemeClr>
                <a:prstClr val="white"/>
              </a:duotone>
            </a:blip>
            <a:srcRect/>
            <a:tile tx="-44450" ty="38100" sx="85000" sy="85000" flip="none" algn="tl"/>
          </a:blipFill>
          <a:ln>
            <a:noFill/>
          </a:ln>
        </p:spPr>
        <p:style>
          <a:lnRef idx="2">
            <a:schemeClr val="accent1">
              <a:shade val="50000"/>
            </a:schemeClr>
          </a:lnRef>
          <a:fillRef idx="1">
            <a:schemeClr val="accent1"/>
          </a:fillRef>
          <a:effectRef idx="0">
            <a:schemeClr val="accent1"/>
          </a:effectRef>
          <a:fontRef idx="minor">
            <a:schemeClr val="lt1"/>
          </a:fontRef>
        </p:style>
      </p:sp>
      <p:sp>
        <p:nvSpPr>
          <p:cNvPr id="23" name="Rectangle 22"/>
          <p:cNvSpPr/>
          <p:nvPr/>
        </p:nvSpPr>
        <p:spPr>
          <a:xfrm>
            <a:off x="1307870" y="1267730"/>
            <a:ext cx="9576262" cy="4307950"/>
          </a:xfrm>
          <a:prstGeom prst="rect">
            <a:avLst/>
          </a:prstGeom>
          <a:solidFill>
            <a:schemeClr val="bg1"/>
          </a:solidFill>
          <a:ln w="6350" cap="flat" cmpd="sng" algn="ctr">
            <a:noFill/>
            <a:prstDash val="solid"/>
          </a:ln>
          <a:effectLst>
            <a:outerShdw blurRad="50800" algn="ctr" rotWithShape="0">
              <a:prstClr val="black">
                <a:alpha val="66000"/>
              </a:prstClr>
            </a:outerShdw>
            <a:softEdge rad="0"/>
          </a:effectLst>
        </p:spPr>
      </p:sp>
      <p:sp>
        <p:nvSpPr>
          <p:cNvPr id="24" name="Rectangle 23"/>
          <p:cNvSpPr/>
          <p:nvPr/>
        </p:nvSpPr>
        <p:spPr>
          <a:xfrm>
            <a:off x="1447800" y="1411615"/>
            <a:ext cx="9296400" cy="4034770"/>
          </a:xfrm>
          <a:prstGeom prst="rect">
            <a:avLst/>
          </a:prstGeom>
          <a:noFill/>
          <a:ln w="6350" cap="sq" cmpd="sng" algn="ctr">
            <a:solidFill>
              <a:schemeClr val="tx1">
                <a:lumMod val="75000"/>
                <a:lumOff val="25000"/>
              </a:schemeClr>
            </a:solidFill>
            <a:prstDash val="solid"/>
            <a:miter lim="800000"/>
          </a:ln>
          <a:effectLst/>
        </p:spPr>
      </p:sp>
      <p:sp>
        <p:nvSpPr>
          <p:cNvPr id="30" name="Rectangle 29"/>
          <p:cNvSpPr/>
          <p:nvPr/>
        </p:nvSpPr>
        <p:spPr>
          <a:xfrm>
            <a:off x="5135880" y="1267730"/>
            <a:ext cx="1920240" cy="731520"/>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grpSp>
        <p:nvGrpSpPr>
          <p:cNvPr id="31" name="Group 30"/>
          <p:cNvGrpSpPr/>
          <p:nvPr/>
        </p:nvGrpSpPr>
        <p:grpSpPr>
          <a:xfrm>
            <a:off x="5250180" y="1267730"/>
            <a:ext cx="1691640" cy="645295"/>
            <a:chOff x="5318306" y="1386268"/>
            <a:chExt cx="1567331" cy="645295"/>
          </a:xfrm>
        </p:grpSpPr>
        <p:cxnSp>
          <p:nvCxnSpPr>
            <p:cNvPr id="32" name="Straight Connector 31"/>
            <p:cNvCxnSpPr/>
            <p:nvPr/>
          </p:nvCxnSpPr>
          <p:spPr>
            <a:xfrm>
              <a:off x="5318306"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3" name="Straight Connector 32"/>
            <p:cNvCxnSpPr/>
            <p:nvPr/>
          </p:nvCxnSpPr>
          <p:spPr>
            <a:xfrm>
              <a:off x="6885637" y="1386268"/>
              <a:ext cx="0" cy="64008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cxnSp>
          <p:nvCxnSpPr>
            <p:cNvPr id="34" name="Straight Connector 33"/>
            <p:cNvCxnSpPr/>
            <p:nvPr/>
          </p:nvCxnSpPr>
          <p:spPr>
            <a:xfrm>
              <a:off x="5318306" y="2031563"/>
              <a:ext cx="1567331" cy="0"/>
            </a:xfrm>
            <a:prstGeom prst="line">
              <a:avLst/>
            </a:prstGeom>
            <a:solidFill>
              <a:schemeClr val="tx1">
                <a:lumMod val="85000"/>
                <a:lumOff val="15000"/>
              </a:schemeClr>
            </a:solidFill>
            <a:ln>
              <a:solidFill>
                <a:schemeClr val="tx1"/>
              </a:solidFill>
              <a:miter lim="800000"/>
            </a:ln>
          </p:spPr>
          <p:style>
            <a:lnRef idx="1">
              <a:schemeClr val="accent1"/>
            </a:lnRef>
            <a:fillRef idx="0">
              <a:schemeClr val="accent1"/>
            </a:fillRef>
            <a:effectRef idx="0">
              <a:schemeClr val="accent1"/>
            </a:effectRef>
            <a:fontRef idx="minor">
              <a:schemeClr val="tx1"/>
            </a:fontRef>
          </p:style>
        </p:cxnSp>
      </p:grpSp>
      <p:sp>
        <p:nvSpPr>
          <p:cNvPr id="2" name="Title 1"/>
          <p:cNvSpPr>
            <a:spLocks noGrp="1"/>
          </p:cNvSpPr>
          <p:nvPr>
            <p:ph type="title"/>
          </p:nvPr>
        </p:nvSpPr>
        <p:spPr>
          <a:xfrm>
            <a:off x="1563623" y="2094309"/>
            <a:ext cx="9070848" cy="2587752"/>
          </a:xfrm>
        </p:spPr>
        <p:txBody>
          <a:bodyPr anchor="ctr">
            <a:noAutofit/>
          </a:bodyPr>
          <a:lstStyle>
            <a:lvl1pPr algn="ctr">
              <a:lnSpc>
                <a:spcPct val="83000"/>
              </a:lnSpc>
              <a:defRPr lang="en-US" sz="7200" kern="1200" cap="all" spc="-100" baseline="0" dirty="0">
                <a:solidFill>
                  <a:schemeClr val="tx1">
                    <a:lumMod val="85000"/>
                    <a:lumOff val="15000"/>
                  </a:schemeClr>
                </a:solidFill>
                <a:effectLst/>
                <a:latin typeface="+mj-lt"/>
                <a:ea typeface="+mn-ea"/>
                <a:cs typeface="+mn-cs"/>
              </a:defRPr>
            </a:lvl1pPr>
          </a:lstStyle>
          <a:p>
            <a:r>
              <a:rPr lang="en-US" smtClean="0"/>
              <a:t>Click to edit Master title style</a:t>
            </a:r>
            <a:endParaRPr lang="en-US" dirty="0"/>
          </a:p>
        </p:txBody>
      </p:sp>
      <p:sp>
        <p:nvSpPr>
          <p:cNvPr id="3" name="Text Placeholder 2"/>
          <p:cNvSpPr>
            <a:spLocks noGrp="1"/>
          </p:cNvSpPr>
          <p:nvPr>
            <p:ph type="body" idx="1"/>
          </p:nvPr>
        </p:nvSpPr>
        <p:spPr>
          <a:xfrm>
            <a:off x="1563624" y="4682062"/>
            <a:ext cx="9070848" cy="457200"/>
          </a:xfrm>
        </p:spPr>
        <p:txBody>
          <a:bodyPr anchor="t">
            <a:normAutofit/>
          </a:bodyPr>
          <a:lstStyle>
            <a:lvl1pPr marL="0" indent="0" algn="ctr">
              <a:buNone/>
              <a:defRPr sz="1600">
                <a:solidFill>
                  <a:schemeClr val="tx1"/>
                </a:solidFill>
                <a:effectLst/>
              </a:defRPr>
            </a:lvl1pPr>
            <a:lvl2pPr marL="457200" indent="0">
              <a:buNone/>
              <a:defRPr sz="16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a:xfrm>
            <a:off x="5321808" y="1344502"/>
            <a:ext cx="1554480" cy="530352"/>
          </a:xfrm>
        </p:spPr>
        <p:txBody>
          <a:bodyPr/>
          <a:lstStyle>
            <a:lvl1pPr algn="ctr">
              <a:defRPr lang="en-US" sz="1300" kern="1200" spc="0" baseline="0">
                <a:solidFill>
                  <a:schemeClr val="tx1"/>
                </a:solidFill>
                <a:latin typeface="+mn-lt"/>
                <a:ea typeface="+mn-ea"/>
                <a:cs typeface="+mn-cs"/>
              </a:defRPr>
            </a:lvl1pPr>
          </a:lstStyle>
          <a:p>
            <a:fld id="{C44961B7-6B89-48AB-966F-622E2788EECC}" type="datetimeFigureOut">
              <a:rPr lang="en-US" dirty="0"/>
              <a:t>12/3/2020</a:t>
            </a:fld>
            <a:endParaRPr lang="en-US" dirty="0"/>
          </a:p>
        </p:txBody>
      </p:sp>
      <p:sp>
        <p:nvSpPr>
          <p:cNvPr id="5" name="Footer Placeholder 4"/>
          <p:cNvSpPr>
            <a:spLocks noGrp="1"/>
          </p:cNvSpPr>
          <p:nvPr>
            <p:ph type="ftr" sz="quarter" idx="11"/>
          </p:nvPr>
        </p:nvSpPr>
        <p:spPr>
          <a:xfrm>
            <a:off x="1453553" y="5211060"/>
            <a:ext cx="5907024" cy="228600"/>
          </a:xfrm>
        </p:spPr>
        <p:txBody>
          <a:bodyPr/>
          <a:lstStyle>
            <a:lvl1pPr algn="l">
              <a:defRPr/>
            </a:lvl1pPr>
          </a:lstStyle>
          <a:p>
            <a:endParaRPr lang="en-US" dirty="0"/>
          </a:p>
        </p:txBody>
      </p:sp>
      <p:sp>
        <p:nvSpPr>
          <p:cNvPr id="6" name="Slide Number Placeholder 5"/>
          <p:cNvSpPr>
            <a:spLocks noGrp="1"/>
          </p:cNvSpPr>
          <p:nvPr>
            <p:ph type="sldNum" sz="quarter" idx="12"/>
          </p:nvPr>
        </p:nvSpPr>
        <p:spPr>
          <a:xfrm>
            <a:off x="8604504" y="5211060"/>
            <a:ext cx="2112264" cy="228600"/>
          </a:xfrm>
        </p:spPr>
        <p:txBody>
          <a:bodyPr/>
          <a:lstStyle/>
          <a:p>
            <a:fld id="{4FAB73BC-B049-4115-A692-8D63A059BFB8}" type="slidenum">
              <a:rPr lang="en-US" dirty="0"/>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06680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6370320" y="2103120"/>
            <a:ext cx="4754880" cy="374904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DBD3D6FB-79CC-4683-A046-BBE785BA1BED}" type="datetimeFigureOut">
              <a:rPr lang="en-US" dirty="0"/>
              <a:t>12/3/2020</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1069848" y="2074334"/>
            <a:ext cx="4754880" cy="640080"/>
          </a:xfrm>
        </p:spPr>
        <p:txBody>
          <a:bodyPr anchor="ctr">
            <a:normAutofit/>
          </a:bodyPr>
          <a:lstStyle>
            <a:lvl1pPr marL="0" indent="0" algn="ctr">
              <a:spcBef>
                <a:spcPts val="0"/>
              </a:spcBef>
              <a:buNone/>
              <a:defRPr sz="1900" b="0">
                <a:solidFill>
                  <a:schemeClr val="tx2"/>
                </a:solidFill>
                <a:latin typeface="+mn-lt"/>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1069848" y="2755898"/>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6373368" y="2074334"/>
            <a:ext cx="4754880" cy="640080"/>
          </a:xfrm>
        </p:spPr>
        <p:txBody>
          <a:bodyPr anchor="ctr">
            <a:normAutofit/>
          </a:bodyPr>
          <a:lstStyle>
            <a:lvl1pPr marL="0" indent="0" algn="ctr">
              <a:spcBef>
                <a:spcPts val="0"/>
              </a:spcBef>
              <a:buNone/>
              <a:defRPr sz="1900" b="0">
                <a:solidFill>
                  <a:schemeClr val="tx2"/>
                </a:solidFill>
              </a:defRPr>
            </a:lvl1pPr>
            <a:lvl2pPr marL="457200" indent="0">
              <a:buNone/>
              <a:defRPr sz="19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373368" y="2756581"/>
            <a:ext cx="4754880" cy="32004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9512B3E8-48F1-4B23-8498-D8A04A81EC9C}" type="datetimeFigureOut">
              <a:rPr lang="en-US" dirty="0"/>
              <a:t>12/3/2020</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0B90D90-AA62-404D-A741-635B4370F9CB}" type="datetimeFigureOut">
              <a:rPr lang="en-US" dirty="0"/>
              <a:t>12/3/2020</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A57002E4-6836-46D1-9DBB-3C27C0DD3A89}" type="datetimeFigureOut">
              <a:rPr lang="en-US" dirty="0"/>
              <a:t>12/3/2020</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4FAB73BC-B049-4115-A692-8D63A059BFB8}"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t with Caption">
    <p:spTree>
      <p:nvGrpSpPr>
        <p:cNvPr id="1" name=""/>
        <p:cNvGrpSpPr/>
        <p:nvPr/>
      </p:nvGrpSpPr>
      <p:grpSpPr>
        <a:xfrm>
          <a:off x="0" y="0"/>
          <a:ext cx="0" cy="0"/>
          <a:chOff x="0" y="0"/>
          <a:chExt cx="0" cy="0"/>
        </a:xfrm>
      </p:grpSpPr>
      <p:sp>
        <p:nvSpPr>
          <p:cNvPr id="16" name="Rectangle 15"/>
          <p:cNvSpPr/>
          <p:nvPr/>
        </p:nvSpPr>
        <p:spPr>
          <a:xfrm>
            <a:off x="245529" y="237744"/>
            <a:ext cx="8531352" cy="6382512"/>
          </a:xfrm>
          <a:prstGeom prst="rect">
            <a:avLst/>
          </a:prstGeom>
          <a:solidFill>
            <a:schemeClr val="bg2"/>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15" name="Rectangle 14"/>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7392"/>
            <a:ext cx="2430780" cy="1645920"/>
          </a:xfrm>
        </p:spPr>
        <p:txBody>
          <a:bodyPr anchor="b">
            <a:normAutofit/>
          </a:bodyPr>
          <a:lstStyle>
            <a:lvl1pPr algn="l" defTabSz="914400" rtl="0" eaLnBrk="1" latinLnBrk="0" hangingPunct="1">
              <a:lnSpc>
                <a:spcPct val="90000"/>
              </a:lnSpc>
              <a:spcBef>
                <a:spcPct val="0"/>
              </a:spcBef>
              <a:buNone/>
              <a:defRPr lang="en-US" sz="2800" b="0" kern="1200" cap="none" spc="0" baseline="0" dirty="0">
                <a:solidFill>
                  <a:srgbClr val="FFFFFF"/>
                </a:solidFill>
                <a:effectLst/>
                <a:latin typeface="+mj-lt"/>
                <a:ea typeface="+mn-ea"/>
                <a:cs typeface="+mn-cs"/>
              </a:defRPr>
            </a:lvl1pPr>
          </a:lstStyle>
          <a:p>
            <a:r>
              <a:rPr lang="en-US" smtClean="0"/>
              <a:t>Click to edit Master title style</a:t>
            </a:r>
            <a:endParaRPr lang="en-US" dirty="0"/>
          </a:p>
        </p:txBody>
      </p:sp>
      <p:sp>
        <p:nvSpPr>
          <p:cNvPr id="3" name="Content Placeholder 2"/>
          <p:cNvSpPr>
            <a:spLocks noGrp="1"/>
          </p:cNvSpPr>
          <p:nvPr>
            <p:ph idx="1"/>
          </p:nvPr>
        </p:nvSpPr>
        <p:spPr>
          <a:xfrm>
            <a:off x="685800" y="609600"/>
            <a:ext cx="7772400" cy="5334000"/>
          </a:xfrm>
        </p:spPr>
        <p:txBody>
          <a:bodyPr/>
          <a:lstStyle>
            <a:lvl1pPr>
              <a:defRPr sz="1800"/>
            </a:lvl1pPr>
            <a:lvl2pPr>
              <a:defRPr sz="1600"/>
            </a:lvl2pPr>
            <a:lvl3pPr>
              <a:defRPr sz="1400"/>
            </a:lvl3pPr>
            <a:lvl4pPr>
              <a:defRPr sz="1400"/>
            </a:lvl4pPr>
            <a:lvl5pPr>
              <a:defRPr sz="1400"/>
            </a:lvl5pPr>
            <a:lvl6pPr>
              <a:defRPr sz="1400"/>
            </a:lvl6pPr>
            <a:lvl7pPr>
              <a:defRPr sz="1400"/>
            </a:lvl7pPr>
            <a:lvl8pPr>
              <a:defRPr sz="1400"/>
            </a:lvl8pPr>
            <a:lvl9pPr>
              <a:defRPr sz="14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9296400" y="2286000"/>
            <a:ext cx="2430780" cy="3505200"/>
          </a:xfrm>
        </p:spPr>
        <p:txBody>
          <a:bodyPr>
            <a:normAutofit/>
          </a:bodyPr>
          <a:lstStyle>
            <a:lvl1pPr marL="0" indent="0">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8" name="Date Placeholder 7"/>
          <p:cNvSpPr>
            <a:spLocks noGrp="1"/>
          </p:cNvSpPr>
          <p:nvPr>
            <p:ph type="dt" sz="half" idx="10"/>
          </p:nvPr>
        </p:nvSpPr>
        <p:spPr/>
        <p:txBody>
          <a:bodyPr/>
          <a:lstStyle/>
          <a:p>
            <a:fld id="{1CF131DD-A141-4471-BCF9-C6073EDD7E20}" type="datetimeFigureOut">
              <a:rPr lang="en-US" dirty="0"/>
              <a:t>12/3/2020</a:t>
            </a:fld>
            <a:endParaRPr lang="en-US" dirty="0"/>
          </a:p>
        </p:txBody>
      </p:sp>
      <p:sp>
        <p:nvSpPr>
          <p:cNvPr id="9" name="Footer Placeholder 8"/>
          <p:cNvSpPr>
            <a:spLocks noGrp="1"/>
          </p:cNvSpPr>
          <p:nvPr>
            <p:ph type="ftr" sz="quarter" idx="11"/>
          </p:nvPr>
        </p:nvSpPr>
        <p:spPr/>
        <p:txBody>
          <a:bodyPr/>
          <a:lstStyle>
            <a:lvl1pPr algn="r">
              <a:defRPr/>
            </a:lvl1pPr>
          </a:lstStyle>
          <a:p>
            <a:endParaRPr lang="en-US" dirty="0"/>
          </a:p>
        </p:txBody>
      </p:sp>
      <p:sp>
        <p:nvSpPr>
          <p:cNvPr id="11" name="Slide Number Placeholder 10"/>
          <p:cNvSpPr>
            <a:spLocks noGrp="1"/>
          </p:cNvSpPr>
          <p:nvPr>
            <p:ph type="sldNum" sz="quarter" idx="12"/>
          </p:nvPr>
        </p:nvSpPr>
        <p:spPr>
          <a:xfrm>
            <a:off x="10393677" y="6223002"/>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2" name="Rectangle 11"/>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14" name="Rectangle 13"/>
          <p:cNvSpPr/>
          <p:nvPr/>
        </p:nvSpPr>
        <p:spPr>
          <a:xfrm>
            <a:off x="9020386" y="237744"/>
            <a:ext cx="2926080" cy="6382512"/>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sp>
      <p:sp>
        <p:nvSpPr>
          <p:cNvPr id="2" name="Title 1"/>
          <p:cNvSpPr>
            <a:spLocks noGrp="1"/>
          </p:cNvSpPr>
          <p:nvPr>
            <p:ph type="title"/>
          </p:nvPr>
        </p:nvSpPr>
        <p:spPr>
          <a:xfrm>
            <a:off x="9296400" y="603504"/>
            <a:ext cx="2432304" cy="1645920"/>
          </a:xfrm>
        </p:spPr>
        <p:txBody>
          <a:bodyPr anchor="b">
            <a:noAutofit/>
          </a:bodyPr>
          <a:lstStyle>
            <a:lvl1pPr algn="l">
              <a:defRPr sz="2800" b="0">
                <a:solidFill>
                  <a:srgbClr val="FFFFFF"/>
                </a:solidFill>
                <a:latin typeface="+mj-lt"/>
              </a:defRPr>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28599" y="237744"/>
            <a:ext cx="8531352" cy="6382512"/>
          </a:xfrm>
          <a:solidFill>
            <a:schemeClr val="accent1">
              <a:lumMod val="60000"/>
              <a:lumOff val="40000"/>
            </a:schemeClr>
          </a:solidFill>
          <a:ln>
            <a:noFill/>
          </a:ln>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Click icon to add picture</a:t>
            </a:r>
            <a:endParaRPr lang="en-US" dirty="0"/>
          </a:p>
        </p:txBody>
      </p:sp>
      <p:sp>
        <p:nvSpPr>
          <p:cNvPr id="4" name="Text Placeholder 3"/>
          <p:cNvSpPr>
            <a:spLocks noGrp="1"/>
          </p:cNvSpPr>
          <p:nvPr>
            <p:ph type="body" sz="half" idx="2"/>
          </p:nvPr>
        </p:nvSpPr>
        <p:spPr>
          <a:xfrm>
            <a:off x="9296400" y="2286000"/>
            <a:ext cx="2432304" cy="3502152"/>
          </a:xfrm>
        </p:spPr>
        <p:txBody>
          <a:bodyPr>
            <a:normAutofit/>
          </a:bodyPr>
          <a:lstStyle>
            <a:lvl1pPr marL="0" indent="0" algn="l">
              <a:lnSpc>
                <a:spcPct val="110000"/>
              </a:lnSpc>
              <a:spcBef>
                <a:spcPts val="800"/>
              </a:spcBef>
              <a:buNone/>
              <a:defRPr sz="1400">
                <a:solidFill>
                  <a:srgbClr val="FFFFFF"/>
                </a:solidFill>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Edit Master text styles</a:t>
            </a:r>
          </a:p>
        </p:txBody>
      </p:sp>
      <p:sp>
        <p:nvSpPr>
          <p:cNvPr id="5" name="Date Placeholder 4"/>
          <p:cNvSpPr>
            <a:spLocks noGrp="1"/>
          </p:cNvSpPr>
          <p:nvPr>
            <p:ph type="dt" sz="half" idx="10"/>
          </p:nvPr>
        </p:nvSpPr>
        <p:spPr/>
        <p:txBody>
          <a:bodyPr/>
          <a:lstStyle>
            <a:lvl1pPr>
              <a:defRPr>
                <a:solidFill>
                  <a:srgbClr val="FFFFFF"/>
                </a:solidFill>
                <a:effectLst>
                  <a:outerShdw blurRad="12700" dist="6350" dir="2700000" algn="tl" rotWithShape="0">
                    <a:prstClr val="black">
                      <a:alpha val="40000"/>
                    </a:prstClr>
                  </a:outerShdw>
                </a:effectLst>
              </a:defRPr>
            </a:lvl1pPr>
          </a:lstStyle>
          <a:p>
            <a:fld id="{AB334A90-EB03-42F3-8859-2C2B2724C058}" type="datetimeFigureOut">
              <a:rPr lang="en-US" dirty="0"/>
              <a:t>12/3/2020</a:t>
            </a:fld>
            <a:endParaRPr lang="en-US" dirty="0"/>
          </a:p>
        </p:txBody>
      </p:sp>
      <p:sp>
        <p:nvSpPr>
          <p:cNvPr id="6" name="Footer Placeholder 5"/>
          <p:cNvSpPr>
            <a:spLocks noGrp="1"/>
          </p:cNvSpPr>
          <p:nvPr>
            <p:ph type="ftr" sz="quarter" idx="11"/>
          </p:nvPr>
        </p:nvSpPr>
        <p:spPr/>
        <p:txBody>
          <a:bodyPr/>
          <a:lstStyle>
            <a:lvl1pPr marL="0" algn="r" defTabSz="914400" rtl="0" eaLnBrk="1" latinLnBrk="0" hangingPunct="1">
              <a:defRPr lang="en-US" sz="1000" kern="1200" dirty="0">
                <a:solidFill>
                  <a:srgbClr val="FFFFFF"/>
                </a:solidFill>
                <a:effectLst>
                  <a:outerShdw blurRad="12700" dist="6350" dir="2700000" algn="tl" rotWithShape="0">
                    <a:prstClr val="black">
                      <a:alpha val="40000"/>
                    </a:prstClr>
                  </a:outerShdw>
                </a:effectLst>
                <a:latin typeface="+mn-lt"/>
                <a:ea typeface="+mn-ea"/>
                <a:cs typeface="+mn-cs"/>
              </a:defRPr>
            </a:lvl1pPr>
          </a:lstStyle>
          <a:p>
            <a:endParaRPr lang="en-US" dirty="0"/>
          </a:p>
        </p:txBody>
      </p:sp>
      <p:sp>
        <p:nvSpPr>
          <p:cNvPr id="7" name="Slide Number Placeholder 6"/>
          <p:cNvSpPr>
            <a:spLocks noGrp="1"/>
          </p:cNvSpPr>
          <p:nvPr>
            <p:ph type="sldNum" sz="quarter" idx="12"/>
          </p:nvPr>
        </p:nvSpPr>
        <p:spPr>
          <a:xfrm>
            <a:off x="10396728" y="6227064"/>
            <a:ext cx="1463040" cy="274320"/>
          </a:xfrm>
        </p:spPr>
        <p:txBody>
          <a:bodyPr/>
          <a:lstStyle>
            <a:lvl1pPr>
              <a:defRPr>
                <a:solidFill>
                  <a:srgbClr val="FFFFFF"/>
                </a:solidFill>
              </a:defRPr>
            </a:lvl1pPr>
          </a:lstStyle>
          <a:p>
            <a:fld id="{4FAB73BC-B049-4115-A692-8D63A059BFB8}" type="slidenum">
              <a:rPr lang="en-US" dirty="0"/>
              <a:pPr/>
              <a:t>‹#›</a:t>
            </a:fld>
            <a:endParaRPr lang="en-US" dirty="0"/>
          </a:p>
        </p:txBody>
      </p:sp>
      <p:sp>
        <p:nvSpPr>
          <p:cNvPr id="10" name="Rectangle 9"/>
          <p:cNvSpPr/>
          <p:nvPr/>
        </p:nvSpPr>
        <p:spPr>
          <a:xfrm>
            <a:off x="9157546" y="374904"/>
            <a:ext cx="2651760" cy="6108192"/>
          </a:xfrm>
          <a:prstGeom prst="rect">
            <a:avLst/>
          </a:prstGeom>
          <a:noFill/>
          <a:ln w="6350" cap="sq">
            <a:solidFill>
              <a:srgbClr val="FFFFFF"/>
            </a:solidFill>
            <a:miter lim="800000"/>
          </a:ln>
        </p:spPr>
        <p:style>
          <a:lnRef idx="2">
            <a:schemeClr val="accent1">
              <a:shade val="50000"/>
            </a:schemeClr>
          </a:lnRef>
          <a:fillRef idx="1">
            <a:schemeClr val="accent1"/>
          </a:fillRef>
          <a:effectRef idx="0">
            <a:schemeClr val="accent1"/>
          </a:effectRef>
          <a:fontRef idx="minor">
            <a:schemeClr val="lt1"/>
          </a:fontRef>
        </p:style>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 name="Rectangle 6"/>
          <p:cNvSpPr/>
          <p:nvPr/>
        </p:nvSpPr>
        <p:spPr>
          <a:xfrm>
            <a:off x="234696" y="237744"/>
            <a:ext cx="11722608" cy="6382512"/>
          </a:xfrm>
          <a:prstGeom prst="rect">
            <a:avLst/>
          </a:prstGeom>
          <a:solidFill>
            <a:schemeClr val="bg2"/>
          </a:solidFill>
          <a:ln w="6350" cap="flat" cmpd="sng" algn="ctr">
            <a:noFill/>
            <a:prstDash val="solid"/>
          </a:ln>
          <a:effectLst>
            <a:softEdge rad="0"/>
          </a:effectLst>
        </p:spPr>
      </p:sp>
      <p:sp>
        <p:nvSpPr>
          <p:cNvPr id="2" name="Title Placeholder 1"/>
          <p:cNvSpPr>
            <a:spLocks noGrp="1"/>
          </p:cNvSpPr>
          <p:nvPr>
            <p:ph type="title"/>
          </p:nvPr>
        </p:nvSpPr>
        <p:spPr>
          <a:xfrm>
            <a:off x="1066800" y="642594"/>
            <a:ext cx="10058400" cy="1371600"/>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066800" y="2103120"/>
            <a:ext cx="10058400" cy="3931920"/>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274320" y="6307672"/>
            <a:ext cx="2743200" cy="274320"/>
          </a:xfrm>
          <a:prstGeom prst="rect">
            <a:avLst/>
          </a:prstGeom>
        </p:spPr>
        <p:txBody>
          <a:bodyPr vert="horz" lIns="91440" tIns="45720" rIns="91440" bIns="45720" rtlCol="0" anchor="b"/>
          <a:lstStyle>
            <a:lvl1pPr algn="l">
              <a:defRPr sz="1000">
                <a:solidFill>
                  <a:schemeClr val="tx1">
                    <a:lumMod val="75000"/>
                    <a:lumOff val="25000"/>
                  </a:schemeClr>
                </a:solidFill>
              </a:defRPr>
            </a:lvl1pPr>
          </a:lstStyle>
          <a:p>
            <a:fld id="{CBC48EC7-AF6A-48D3-8284-14BACBEBDD84}" type="datetimeFigureOut">
              <a:rPr lang="en-US" dirty="0"/>
              <a:t>12/3/2020</a:t>
            </a:fld>
            <a:endParaRPr lang="en-US" dirty="0"/>
          </a:p>
        </p:txBody>
      </p:sp>
      <p:sp>
        <p:nvSpPr>
          <p:cNvPr id="5" name="Footer Placeholder 4"/>
          <p:cNvSpPr>
            <a:spLocks noGrp="1"/>
          </p:cNvSpPr>
          <p:nvPr>
            <p:ph type="ftr" sz="quarter" idx="3"/>
          </p:nvPr>
        </p:nvSpPr>
        <p:spPr>
          <a:xfrm>
            <a:off x="3489960" y="6307672"/>
            <a:ext cx="5212080" cy="274320"/>
          </a:xfrm>
          <a:prstGeom prst="rect">
            <a:avLst/>
          </a:prstGeom>
        </p:spPr>
        <p:txBody>
          <a:bodyPr vert="horz" lIns="91440" tIns="45720" rIns="91440" bIns="45720" rtlCol="0" anchor="b"/>
          <a:lstStyle>
            <a:lvl1pPr algn="ctr">
              <a:defRPr sz="1000">
                <a:solidFill>
                  <a:schemeClr val="tx1">
                    <a:lumMod val="75000"/>
                    <a:lumOff val="25000"/>
                  </a:schemeClr>
                </a:solidFill>
              </a:defRPr>
            </a:lvl1pPr>
          </a:lstStyle>
          <a:p>
            <a:endParaRPr lang="en-US" dirty="0"/>
          </a:p>
        </p:txBody>
      </p:sp>
      <p:sp>
        <p:nvSpPr>
          <p:cNvPr id="6" name="Slide Number Placeholder 5"/>
          <p:cNvSpPr>
            <a:spLocks noGrp="1"/>
          </p:cNvSpPr>
          <p:nvPr>
            <p:ph type="sldNum" sz="quarter" idx="4"/>
          </p:nvPr>
        </p:nvSpPr>
        <p:spPr>
          <a:xfrm>
            <a:off x="10469880" y="6307672"/>
            <a:ext cx="1463040" cy="274320"/>
          </a:xfrm>
          <a:prstGeom prst="rect">
            <a:avLst/>
          </a:prstGeom>
        </p:spPr>
        <p:txBody>
          <a:bodyPr vert="horz" lIns="91440" tIns="45720" rIns="91440" bIns="45720" rtlCol="0" anchor="b"/>
          <a:lstStyle>
            <a:lvl1pPr algn="r">
              <a:defRPr sz="1000">
                <a:solidFill>
                  <a:schemeClr val="tx1">
                    <a:lumMod val="75000"/>
                    <a:lumOff val="25000"/>
                  </a:schemeClr>
                </a:solidFill>
              </a:defRPr>
            </a:lvl1pPr>
          </a:lstStyle>
          <a:p>
            <a:fld id="{4FAB73BC-B049-4115-A692-8D63A059BFB8}" type="slidenum">
              <a:rPr lang="en-US" dirty="0"/>
              <a:pPr/>
              <a:t>‹#›</a:t>
            </a:fld>
            <a:endParaRPr lang="en-US" dirty="0"/>
          </a:p>
        </p:txBody>
      </p:sp>
    </p:spTree>
  </p:cSld>
  <p:clrMap bg1="lt1" tx1="dk1" bg2="lt2" tx2="dk2" accent1="accent1" accent2="accent2" accent3="accent3" accent4="accent4" accent5="accent5" accent6="accent6" hlink="hlink" folHlink="folHlink"/>
  <p:sldLayoutIdLst>
    <p:sldLayoutId id="2147483769" r:id="rId1"/>
    <p:sldLayoutId id="2147483770" r:id="rId2"/>
    <p:sldLayoutId id="2147483771" r:id="rId3"/>
    <p:sldLayoutId id="2147483772" r:id="rId4"/>
    <p:sldLayoutId id="2147483773" r:id="rId5"/>
    <p:sldLayoutId id="2147483774" r:id="rId6"/>
    <p:sldLayoutId id="2147483775" r:id="rId7"/>
    <p:sldLayoutId id="2147483776" r:id="rId8"/>
    <p:sldLayoutId id="2147483777" r:id="rId9"/>
    <p:sldLayoutId id="2147483778" r:id="rId10"/>
    <p:sldLayoutId id="2147483779" r:id="rId11"/>
  </p:sldLayoutIdLst>
  <p:hf sldNum="0" hdr="0" ftr="0" dt="0"/>
  <p:txStyles>
    <p:titleStyle>
      <a:lvl1pPr algn="l" defTabSz="914400" rtl="0" eaLnBrk="1" latinLnBrk="0" hangingPunct="1">
        <a:lnSpc>
          <a:spcPct val="90000"/>
        </a:lnSpc>
        <a:spcBef>
          <a:spcPct val="0"/>
        </a:spcBef>
        <a:buNone/>
        <a:defRPr lang="en-US" sz="4800" kern="1200" cap="none" spc="0" baseline="0" dirty="0">
          <a:solidFill>
            <a:schemeClr val="tx1">
              <a:lumMod val="85000"/>
              <a:lumOff val="15000"/>
            </a:schemeClr>
          </a:solidFill>
          <a:effectLst/>
          <a:latin typeface="+mj-lt"/>
          <a:ea typeface="+mn-ea"/>
          <a:cs typeface="+mn-cs"/>
        </a:defRPr>
      </a:lvl1pPr>
    </p:titleStyle>
    <p:bodyStyle>
      <a:lvl1pPr marL="182880" indent="-182880" algn="l" defTabSz="914400" rtl="0" eaLnBrk="1" latinLnBrk="0" hangingPunct="1">
        <a:lnSpc>
          <a:spcPct val="100000"/>
        </a:lnSpc>
        <a:spcBef>
          <a:spcPts val="900"/>
        </a:spcBef>
        <a:spcAft>
          <a:spcPts val="0"/>
        </a:spcAft>
        <a:buClr>
          <a:schemeClr val="tx1">
            <a:lumMod val="85000"/>
            <a:lumOff val="15000"/>
          </a:schemeClr>
        </a:buClr>
        <a:buFont typeface="Garamond" pitchFamily="18" charset="0"/>
        <a:buChar char="◦"/>
        <a:defRPr sz="1800" kern="1200">
          <a:solidFill>
            <a:schemeClr val="tx1"/>
          </a:solidFill>
          <a:latin typeface="+mn-lt"/>
          <a:ea typeface="+mn-ea"/>
          <a:cs typeface="+mn-cs"/>
        </a:defRPr>
      </a:lvl1pPr>
      <a:lvl2pPr marL="45720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600" kern="1200">
          <a:solidFill>
            <a:schemeClr val="tx1"/>
          </a:solidFill>
          <a:latin typeface="+mn-lt"/>
          <a:ea typeface="+mn-ea"/>
          <a:cs typeface="+mn-cs"/>
        </a:defRPr>
      </a:lvl2pPr>
      <a:lvl3pPr marL="73152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3pPr>
      <a:lvl4pPr marL="100584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4pPr>
      <a:lvl5pPr marL="1280160" indent="-18288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5pPr>
      <a:lvl6pPr marL="16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6pPr>
      <a:lvl7pPr marL="19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7pPr>
      <a:lvl8pPr marL="22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8pPr>
      <a:lvl9pPr marL="2500000" indent="-228600" algn="l" defTabSz="914400" rtl="0" eaLnBrk="1" latinLnBrk="0" hangingPunct="1">
        <a:lnSpc>
          <a:spcPct val="100000"/>
        </a:lnSpc>
        <a:spcBef>
          <a:spcPts val="500"/>
        </a:spcBef>
        <a:buClr>
          <a:schemeClr val="tx1">
            <a:lumMod val="85000"/>
            <a:lumOff val="15000"/>
          </a:schemeClr>
        </a:buClr>
        <a:buFont typeface="Garamond" pitchFamily="18" charset="0"/>
        <a:buChar char="◦"/>
        <a:defRPr sz="14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hyperlink" Target="https://en.wikipedia.org/wiki/Clothing_in_ancient_Egypt#cite_note-6" TargetMode="Externa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Egyptian Clothes</a:t>
            </a:r>
            <a:endParaRPr lang="en-US" dirty="0"/>
          </a:p>
        </p:txBody>
      </p:sp>
      <p:sp>
        <p:nvSpPr>
          <p:cNvPr id="3" name="Subtitle 2"/>
          <p:cNvSpPr>
            <a:spLocks noGrp="1"/>
          </p:cNvSpPr>
          <p:nvPr>
            <p:ph type="subTitle" idx="1"/>
          </p:nvPr>
        </p:nvSpPr>
        <p:spPr/>
        <p:txBody>
          <a:bodyPr/>
          <a:lstStyle/>
          <a:p>
            <a:endParaRPr lang="en-US"/>
          </a:p>
        </p:txBody>
      </p:sp>
    </p:spTree>
    <p:extLst>
      <p:ext uri="{BB962C8B-B14F-4D97-AF65-F5344CB8AC3E}">
        <p14:creationId xmlns:p14="http://schemas.microsoft.com/office/powerpoint/2010/main" val="64554869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spTree>
    <p:extLst>
      <p:ext uri="{BB962C8B-B14F-4D97-AF65-F5344CB8AC3E}">
        <p14:creationId xmlns:p14="http://schemas.microsoft.com/office/powerpoint/2010/main" val="118426115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Clothing in ancient Egypt</a:t>
            </a:r>
            <a:endParaRPr lang="en-US" dirty="0"/>
          </a:p>
        </p:txBody>
      </p:sp>
      <p:sp>
        <p:nvSpPr>
          <p:cNvPr id="3" name="Content Placeholder 2"/>
          <p:cNvSpPr>
            <a:spLocks noGrp="1"/>
          </p:cNvSpPr>
          <p:nvPr>
            <p:ph idx="1"/>
          </p:nvPr>
        </p:nvSpPr>
        <p:spPr/>
        <p:txBody>
          <a:bodyPr>
            <a:noAutofit/>
          </a:bodyPr>
          <a:lstStyle/>
          <a:p>
            <a:r>
              <a:rPr lang="en-US" sz="3200" dirty="0">
                <a:latin typeface="Times New Roman" panose="02020603050405020304" pitchFamily="18" charset="0"/>
                <a:cs typeface="Times New Roman" panose="02020603050405020304" pitchFamily="18" charset="0"/>
              </a:rPr>
              <a:t>Ancient Egyptian clothes refers to clothing worn in ancient Egypt from the end of the Neolithic period (prior to 3100 BC) to the collapse of the Ptolemaic Kingdom with the death of Cleopatra in 30 BC. Egyptian clothing was filled with a variety of colors. Adorned with precious gems and jewels, the fashions of the ancient Egyptians were made for not only beauty but also comfort. Egyptian fashion was created to keep cool while in the hot desert. </a:t>
            </a:r>
          </a:p>
        </p:txBody>
      </p:sp>
    </p:spTree>
    <p:extLst>
      <p:ext uri="{BB962C8B-B14F-4D97-AF65-F5344CB8AC3E}">
        <p14:creationId xmlns:p14="http://schemas.microsoft.com/office/powerpoint/2010/main" val="382191438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066800" y="679270"/>
            <a:ext cx="10058400" cy="3931920"/>
          </a:xfrm>
        </p:spPr>
        <p:txBody>
          <a:bodyPr>
            <a:noAutofit/>
          </a:bodyPr>
          <a:lstStyle/>
          <a:p>
            <a:r>
              <a:rPr lang="en-US" sz="2400" dirty="0">
                <a:latin typeface="Times New Roman" panose="02020603050405020304" pitchFamily="18" charset="0"/>
                <a:cs typeface="Times New Roman" panose="02020603050405020304" pitchFamily="18" charset="0"/>
              </a:rPr>
              <a:t>In ancient Egypt, linen was by far the most common textile. It helped people to be comfortable in the subtropical heat. Linen is made from the flax plant by spinning the fibers from the stem of the plant. Spinning, weaving and sewing were very important techniques for all Egyptian societies. Plant dyes could be applied to clothing but the clothing was usually left in its natural color. Wool was known, but considered impure. Only the wealthy wore animal fibers that were the object of taboos. They were used on occasion for overcoats, but were forbidden in temples and sanctuaries. </a:t>
            </a:r>
          </a:p>
          <a:p>
            <a:r>
              <a:rPr lang="en-US" sz="2400" dirty="0">
                <a:latin typeface="Times New Roman" panose="02020603050405020304" pitchFamily="18" charset="0"/>
                <a:cs typeface="Times New Roman" panose="02020603050405020304" pitchFamily="18" charset="0"/>
              </a:rPr>
              <a:t>Peasants, workers and other people of modest condition often wore nothing, but the </a:t>
            </a:r>
            <a:r>
              <a:rPr lang="en-US" sz="2400" dirty="0" err="1">
                <a:latin typeface="Times New Roman" panose="02020603050405020304" pitchFamily="18" charset="0"/>
                <a:cs typeface="Times New Roman" panose="02020603050405020304" pitchFamily="18" charset="0"/>
              </a:rPr>
              <a:t>shenti</a:t>
            </a:r>
            <a:r>
              <a:rPr lang="en-US" sz="2400" dirty="0">
                <a:latin typeface="Times New Roman" panose="02020603050405020304" pitchFamily="18" charset="0"/>
                <a:cs typeface="Times New Roman" panose="02020603050405020304" pitchFamily="18" charset="0"/>
              </a:rPr>
              <a:t> (made of flax) was worn by all people. Slaves often worked naked</a:t>
            </a:r>
            <a:r>
              <a:rPr lang="en-US" sz="2400" dirty="0" smtClean="0">
                <a:latin typeface="Times New Roman" panose="02020603050405020304" pitchFamily="18" charset="0"/>
                <a:cs typeface="Times New Roman" panose="02020603050405020304" pitchFamily="18" charset="0"/>
              </a:rPr>
              <a:t>. </a:t>
            </a:r>
            <a:endParaRPr lang="en-US" sz="2400" dirty="0">
              <a:latin typeface="Times New Roman" panose="02020603050405020304" pitchFamily="18" charset="0"/>
              <a:cs typeface="Times New Roman" panose="02020603050405020304" pitchFamily="18" charset="0"/>
            </a:endParaRPr>
          </a:p>
          <a:p>
            <a:r>
              <a:rPr lang="en-US" sz="2400" dirty="0">
                <a:latin typeface="Times New Roman" panose="02020603050405020304" pitchFamily="18" charset="0"/>
                <a:cs typeface="Times New Roman" panose="02020603050405020304" pitchFamily="18" charset="0"/>
              </a:rPr>
              <a:t>The most common headdress was the khat or nemes, a striped cloth worn by men. </a:t>
            </a:r>
          </a:p>
          <a:p>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2544426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Pharaohs</a:t>
            </a:r>
            <a:endParaRPr lang="en-US" dirty="0"/>
          </a:p>
        </p:txBody>
      </p:sp>
      <p:sp>
        <p:nvSpPr>
          <p:cNvPr id="3" name="Content Placeholder 2"/>
          <p:cNvSpPr>
            <a:spLocks noGrp="1"/>
          </p:cNvSpPr>
          <p:nvPr>
            <p:ph idx="1"/>
          </p:nvPr>
        </p:nvSpPr>
        <p:spPr/>
        <p:txBody>
          <a:bodyPr/>
          <a:lstStyle/>
          <a:p>
            <a:r>
              <a:rPr lang="en-US" dirty="0"/>
              <a:t>Royal clothing is particularly well documented, as well as the khat, nemes, and crowns of the pharaohs. The pharaohs would often wear animal skins, usually leopard or lion, as a sign of their station</a:t>
            </a:r>
            <a:r>
              <a:rPr lang="en-US" dirty="0" smtClean="0"/>
              <a:t>.</a:t>
            </a:r>
            <a:endParaRPr lang="en-US" dirty="0"/>
          </a:p>
        </p:txBody>
      </p:sp>
    </p:spTree>
    <p:extLst>
      <p:ext uri="{BB962C8B-B14F-4D97-AF65-F5344CB8AC3E}">
        <p14:creationId xmlns:p14="http://schemas.microsoft.com/office/powerpoint/2010/main" val="962946394"/>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Men</a:t>
            </a:r>
            <a:endParaRPr lang="en-US" dirty="0"/>
          </a:p>
        </p:txBody>
      </p:sp>
      <p:sp>
        <p:nvSpPr>
          <p:cNvPr id="3" name="Content Placeholder 2"/>
          <p:cNvSpPr>
            <a:spLocks noGrp="1"/>
          </p:cNvSpPr>
          <p:nvPr>
            <p:ph idx="1"/>
          </p:nvPr>
        </p:nvSpPr>
        <p:spPr/>
        <p:txBody>
          <a:bodyPr>
            <a:noAutofit/>
          </a:bodyPr>
          <a:lstStyle/>
          <a:p>
            <a:r>
              <a:rPr lang="en-US" sz="3200" dirty="0">
                <a:latin typeface="Times New Roman" panose="02020603050405020304" pitchFamily="18" charset="0"/>
                <a:cs typeface="Times New Roman" panose="02020603050405020304" pitchFamily="18" charset="0"/>
              </a:rPr>
              <a:t>From about 2130 BC during the Old Kingdom, garments were simple. The men wore wrap around skirts known as the shendyt, which were belted at the waist, sometimes pleated or gathered in the front. During this time, men's skirts were short. As the Middle Kingdom of Egypt (1600 BC), came, the skirt was worn longer. Then, around 1420 BC, there was a light tunic or blouse with sleeves, as well as a pleated petticoat. </a:t>
            </a:r>
          </a:p>
        </p:txBody>
      </p:sp>
    </p:spTree>
    <p:extLst>
      <p:ext uri="{BB962C8B-B14F-4D97-AF65-F5344CB8AC3E}">
        <p14:creationId xmlns:p14="http://schemas.microsoft.com/office/powerpoint/2010/main" val="42984962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Women</a:t>
            </a:r>
            <a:endParaRPr lang="en-US" dirty="0"/>
          </a:p>
        </p:txBody>
      </p:sp>
      <p:sp>
        <p:nvSpPr>
          <p:cNvPr id="3" name="Content Placeholder 2"/>
          <p:cNvSpPr>
            <a:spLocks noGrp="1"/>
          </p:cNvSpPr>
          <p:nvPr>
            <p:ph idx="1"/>
          </p:nvPr>
        </p:nvSpPr>
        <p:spPr/>
        <p:txBody>
          <a:bodyPr>
            <a:noAutofit/>
          </a:bodyPr>
          <a:lstStyle/>
          <a:p>
            <a:r>
              <a:rPr lang="en-US" dirty="0">
                <a:latin typeface="Times New Roman" panose="02020603050405020304" pitchFamily="18" charset="0"/>
                <a:cs typeface="Times New Roman" panose="02020603050405020304" pitchFamily="18" charset="0"/>
              </a:rPr>
              <a:t>During the Old, Middle and New Kingdom, ancient Egyptian women mostly wore a simple sheath dress called a </a:t>
            </a:r>
            <a:r>
              <a:rPr lang="en-US" i="1" dirty="0" err="1" smtClean="0">
                <a:latin typeface="Times New Roman" panose="02020603050405020304" pitchFamily="18" charset="0"/>
                <a:cs typeface="Times New Roman" panose="02020603050405020304" pitchFamily="18" charset="0"/>
              </a:rPr>
              <a:t>kalasiris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Women's clothing in ancient Egypt was more conservative than men's clothing. The dresses were held up by one or two straps and were worn down to the ankle, while the upper edge could be worn above or below the breasts. The length of the dress denoted the social class of the </a:t>
            </a:r>
            <a:r>
              <a:rPr lang="en-US" dirty="0" err="1" smtClean="0">
                <a:latin typeface="Times New Roman" panose="02020603050405020304" pitchFamily="18" charset="0"/>
                <a:cs typeface="Times New Roman" panose="02020603050405020304" pitchFamily="18" charset="0"/>
              </a:rPr>
              <a:t>wearer.Beading</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or feathers were also used as an embellishment on the dress</a:t>
            </a:r>
            <a:r>
              <a:rPr lang="en-US" dirty="0" smtClean="0">
                <a:latin typeface="Times New Roman" panose="02020603050405020304" pitchFamily="18" charset="0"/>
                <a:cs typeface="Times New Roman" panose="02020603050405020304" pitchFamily="18" charset="0"/>
              </a:rPr>
              <a:t>. </a:t>
            </a:r>
            <a:r>
              <a:rPr lang="en-US" dirty="0">
                <a:latin typeface="Times New Roman" panose="02020603050405020304" pitchFamily="18" charset="0"/>
                <a:cs typeface="Times New Roman" panose="02020603050405020304" pitchFamily="18" charset="0"/>
              </a:rPr>
              <a:t>Over the dress, women had a choice of wearing shawls, capes, or robes. The shawl was a piece of fine linen cloth around 4 feet wide by 13 or 14 feet long. This was mostly worn pleated as well. </a:t>
            </a:r>
          </a:p>
          <a:p>
            <a:r>
              <a:rPr lang="en-US" dirty="0">
                <a:latin typeface="Times New Roman" panose="02020603050405020304" pitchFamily="18" charset="0"/>
                <a:cs typeface="Times New Roman" panose="02020603050405020304" pitchFamily="18" charset="0"/>
              </a:rPr>
              <a:t>Until the mid-Eighteenth Dynasty women wore a tight-fitting sheath dress, a simple garment that falls from just below the breasts to just above the ankles, being held up by two shoulder straps. On statues the straps cover the breasts, but in painting and relief the single breast depicted in profile is exposed. The dress hugs the body with no slack. Also when women are shown in movement, sitting or kneeling, the dress still clings to the outline of the body as if elasticated. However Egyptian clothes were mostly made from linen, which tends to sag. Surviving dresses consist of a body made from a tube of material sewn up one side, supported not by straps but by a bodice with sleeves. In contrast to dresses shown in art, such linen garments tend to be baggy, and would conceal rather than reveal the body.</a:t>
            </a:r>
            <a:r>
              <a:rPr lang="en-US" baseline="30000" dirty="0">
                <a:latin typeface="Times New Roman" panose="02020603050405020304" pitchFamily="18" charset="0"/>
                <a:cs typeface="Times New Roman" panose="02020603050405020304" pitchFamily="18" charset="0"/>
                <a:hlinkClick r:id="rId2"/>
              </a:rPr>
              <a:t>[</a:t>
            </a:r>
            <a:endParaRPr lang="en-US" dirty="0">
              <a:latin typeface="Times New Roman" panose="02020603050405020304" pitchFamily="18" charset="0"/>
              <a:cs typeface="Times New Roman" panose="02020603050405020304" pitchFamily="18" charset="0"/>
            </a:endParaRPr>
          </a:p>
          <a:p>
            <a:endParaRPr lang="en-US"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83335568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Children</a:t>
            </a:r>
            <a:endParaRPr lang="en-US" dirty="0"/>
          </a:p>
        </p:txBody>
      </p:sp>
      <p:sp>
        <p:nvSpPr>
          <p:cNvPr id="3" name="Content Placeholder 2"/>
          <p:cNvSpPr>
            <a:spLocks noGrp="1"/>
          </p:cNvSpPr>
          <p:nvPr>
            <p:ph idx="1"/>
          </p:nvPr>
        </p:nvSpPr>
        <p:spPr/>
        <p:txBody>
          <a:bodyPr>
            <a:noAutofit/>
          </a:bodyPr>
          <a:lstStyle/>
          <a:p>
            <a:r>
              <a:rPr lang="en-US" sz="3600" dirty="0">
                <a:latin typeface="Times New Roman" panose="02020603050405020304" pitchFamily="18" charset="0"/>
                <a:cs typeface="Times New Roman" panose="02020603050405020304" pitchFamily="18" charset="0"/>
              </a:rPr>
              <a:t>Children wore no clothing until 6 years old. Once they turned six they were allowed to wear clothing to protect them from the dry heat. A popular hairstyle among children was the side-lock, an unshaved length of hair on the right side of the head. Even though children usually wore no clothing, they wore jewelry such as anklets, bracelets, collars, and hair accessories</a:t>
            </a:r>
            <a:r>
              <a:rPr lang="en-US" sz="3600" dirty="0" smtClean="0">
                <a:latin typeface="Times New Roman" panose="02020603050405020304" pitchFamily="18" charset="0"/>
                <a:cs typeface="Times New Roman" panose="02020603050405020304" pitchFamily="18" charset="0"/>
              </a:rPr>
              <a:t>.</a:t>
            </a:r>
            <a:endParaRPr lang="en-US" sz="36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70364410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wigs</a:t>
            </a:r>
            <a:endParaRPr lang="en-US" dirty="0"/>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Wigs were worn by the wealthy of both sexes. Made from human hair and sometimes supplemented with date palm fiber, they were often styled in tight curls and narrow </a:t>
            </a:r>
            <a:r>
              <a:rPr lang="en-US" sz="3200" dirty="0" err="1" smtClean="0">
                <a:latin typeface="Times New Roman" panose="02020603050405020304" pitchFamily="18" charset="0"/>
                <a:cs typeface="Times New Roman" panose="02020603050405020304" pitchFamily="18" charset="0"/>
              </a:rPr>
              <a:t>braids.For</a:t>
            </a:r>
            <a:r>
              <a:rPr lang="en-US" sz="3200" dirty="0" smtClean="0">
                <a:latin typeface="Times New Roman" panose="02020603050405020304" pitchFamily="18" charset="0"/>
                <a:cs typeface="Times New Roman" panose="02020603050405020304" pitchFamily="18" charset="0"/>
              </a:rPr>
              <a:t> </a:t>
            </a:r>
            <a:r>
              <a:rPr lang="en-US" sz="3200" dirty="0">
                <a:latin typeface="Times New Roman" panose="02020603050405020304" pitchFamily="18" charset="0"/>
                <a:cs typeface="Times New Roman" panose="02020603050405020304" pitchFamily="18" charset="0"/>
              </a:rPr>
              <a:t>special occasions, both men and women could top their wigs with cones of perfumed fat that would melt to release their fragrance and condition the hair</a:t>
            </a:r>
          </a:p>
        </p:txBody>
      </p:sp>
    </p:spTree>
    <p:extLst>
      <p:ext uri="{BB962C8B-B14F-4D97-AF65-F5344CB8AC3E}">
        <p14:creationId xmlns:p14="http://schemas.microsoft.com/office/powerpoint/2010/main" val="2326076829"/>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Footwear</a:t>
            </a:r>
            <a:endParaRPr lang="en-US" dirty="0"/>
          </a:p>
        </p:txBody>
      </p:sp>
      <p:sp>
        <p:nvSpPr>
          <p:cNvPr id="3" name="Content Placeholder 2"/>
          <p:cNvSpPr>
            <a:spLocks noGrp="1"/>
          </p:cNvSpPr>
          <p:nvPr>
            <p:ph idx="1"/>
          </p:nvPr>
        </p:nvSpPr>
        <p:spPr/>
        <p:txBody>
          <a:bodyPr>
            <a:normAutofit/>
          </a:bodyPr>
          <a:lstStyle/>
          <a:p>
            <a:r>
              <a:rPr lang="en-US" sz="3200" dirty="0">
                <a:latin typeface="Times New Roman" panose="02020603050405020304" pitchFamily="18" charset="0"/>
                <a:cs typeface="Times New Roman" panose="02020603050405020304" pitchFamily="18" charset="0"/>
              </a:rPr>
              <a:t>Footwear was the same for both sexes. It consisted of coiled sewn sandals of leatherwork, or for the priestly class, papyrus. Since Egyptians were usually barefoot, sandals were worn on special occasions or at times when their feet might get hurt</a:t>
            </a:r>
            <a:r>
              <a:rPr lang="en-US" sz="3200" dirty="0" smtClean="0">
                <a:latin typeface="Times New Roman" panose="02020603050405020304" pitchFamily="18" charset="0"/>
                <a:cs typeface="Times New Roman" panose="02020603050405020304" pitchFamily="18" charset="0"/>
              </a:rPr>
              <a:t>.</a:t>
            </a:r>
            <a:endParaRPr lang="en-US" sz="32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838457629"/>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Savon">
  <a:themeElements>
    <a:clrScheme name="Savon">
      <a:dk1>
        <a:sysClr val="windowText" lastClr="000000"/>
      </a:dk1>
      <a:lt1>
        <a:sysClr val="window" lastClr="FFFFFF"/>
      </a:lt1>
      <a:dk2>
        <a:srgbClr val="1485A4"/>
      </a:dk2>
      <a:lt2>
        <a:srgbClr val="E3DED1"/>
      </a:lt2>
      <a:accent1>
        <a:srgbClr val="1CADE4"/>
      </a:accent1>
      <a:accent2>
        <a:srgbClr val="2683C6"/>
      </a:accent2>
      <a:accent3>
        <a:srgbClr val="27CED7"/>
      </a:accent3>
      <a:accent4>
        <a:srgbClr val="42BA97"/>
      </a:accent4>
      <a:accent5>
        <a:srgbClr val="3E8853"/>
      </a:accent5>
      <a:accent6>
        <a:srgbClr val="62A39F"/>
      </a:accent6>
      <a:hlink>
        <a:srgbClr val="F49100"/>
      </a:hlink>
      <a:folHlink>
        <a:srgbClr val="739D9B"/>
      </a:folHlink>
    </a:clrScheme>
    <a:fontScheme name="Savon">
      <a:maj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ＭＳ ゴシック"/>
        <a:font script="Hang" typeface="맑은 고딕"/>
        <a:font script="Hans" typeface="宋体"/>
        <a:font script="Hant" typeface="新細明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Savon">
      <a:fillStyleLst>
        <a:solidFill>
          <a:schemeClr val="phClr"/>
        </a:solidFill>
        <a:gradFill rotWithShape="1">
          <a:gsLst>
            <a:gs pos="0">
              <a:schemeClr val="phClr">
                <a:tint val="60000"/>
                <a:satMod val="105000"/>
                <a:lumMod val="105000"/>
              </a:schemeClr>
            </a:gs>
            <a:gs pos="100000">
              <a:schemeClr val="phClr">
                <a:tint val="65000"/>
                <a:satMod val="100000"/>
                <a:lumMod val="100000"/>
              </a:schemeClr>
            </a:gs>
            <a:gs pos="100000">
              <a:schemeClr val="phClr">
                <a:tint val="70000"/>
                <a:satMod val="100000"/>
                <a:lumMod val="100000"/>
              </a:schemeClr>
            </a:gs>
          </a:gsLst>
          <a:lin ang="5400000" scaled="0"/>
        </a:gradFill>
        <a:gradFill rotWithShape="1">
          <a:gsLst>
            <a:gs pos="0">
              <a:schemeClr val="phClr">
                <a:satMod val="100000"/>
                <a:lumMod val="100000"/>
              </a:schemeClr>
            </a:gs>
            <a:gs pos="50000">
              <a:schemeClr val="phClr">
                <a:shade val="99000"/>
                <a:satMod val="105000"/>
                <a:lumMod val="100000"/>
              </a:schemeClr>
            </a:gs>
            <a:gs pos="100000">
              <a:schemeClr val="phClr">
                <a:shade val="98000"/>
                <a:satMod val="105000"/>
                <a:lumMod val="100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outerShdw blurRad="38100" dist="12700" dir="5400000" algn="ctr" rotWithShape="0">
              <a:srgbClr val="000000">
                <a:alpha val="63000"/>
              </a:srgbClr>
            </a:outerShdw>
          </a:effectLst>
        </a:effectStyle>
        <a:effectStyle>
          <a:effectLst>
            <a:outerShdw blurRad="57150" dist="19050" dir="5400000" algn="ctr" rotWithShape="0">
              <a:srgbClr val="000000">
                <a:alpha val="63000"/>
              </a:srgbClr>
            </a:outerShdw>
          </a:effectLst>
          <a:scene3d>
            <a:camera prst="orthographicFront">
              <a:rot lat="0" lon="0" rev="0"/>
            </a:camera>
            <a:lightRig rig="flat" dir="tl">
              <a:rot lat="0" lon="0" rev="4200000"/>
            </a:lightRig>
          </a:scene3d>
          <a:sp3d prstMaterial="flat">
            <a:bevelT w="50800" h="63500" prst="riblet"/>
          </a:sp3d>
        </a:effectStyle>
      </a:effectStyleLst>
      <a:bgFillStyleLst>
        <a:solidFill>
          <a:schemeClr val="phClr"/>
        </a:solidFill>
        <a:gradFill rotWithShape="1">
          <a:gsLst>
            <a:gs pos="0">
              <a:schemeClr val="phClr">
                <a:tint val="90000"/>
                <a:shade val="92000"/>
                <a:satMod val="160000"/>
              </a:schemeClr>
            </a:gs>
            <a:gs pos="77000">
              <a:schemeClr val="phClr">
                <a:tint val="100000"/>
                <a:shade val="73000"/>
                <a:satMod val="155000"/>
              </a:schemeClr>
            </a:gs>
            <a:gs pos="100000">
              <a:schemeClr val="phClr">
                <a:tint val="100000"/>
                <a:shade val="67000"/>
                <a:satMod val="145000"/>
              </a:schemeClr>
            </a:gs>
          </a:gsLst>
          <a:lin ang="5400000" scaled="0"/>
        </a:gradFill>
        <a:blipFill rotWithShape="1">
          <a:blip xmlns:r="http://schemas.openxmlformats.org/officeDocument/2006/relationships" r:embed="rId1">
            <a:duotone>
              <a:schemeClr val="phClr">
                <a:tint val="95000"/>
              </a:schemeClr>
              <a:schemeClr val="phClr">
                <a:shade val="92000"/>
                <a:satMod val="115000"/>
              </a:schemeClr>
            </a:duotone>
          </a:blip>
          <a:tile tx="0" ty="0" sx="60000" sy="60000" flip="none" algn="tl"/>
        </a:blipFill>
      </a:bgFillStyleLst>
    </a:fmtScheme>
  </a:themeElements>
  <a:objectDefaults/>
  <a:extraClrSchemeLst/>
  <a:extLst>
    <a:ext uri="{05A4C25C-085E-4340-85A3-A5531E510DB2}">
      <thm15:themeFamily xmlns:thm15="http://schemas.microsoft.com/office/thememl/2012/main" name="Savon" id="{1306E473-ED32-493B-A2D0-240A757EDD34}" vid="{C20BADFE-D095-436F-9677-9264042809F0}"/>
    </a:ext>
  </a:extLst>
</a:theme>
</file>

<file path=docProps/app.xml><?xml version="1.0" encoding="utf-8"?>
<Properties xmlns="http://schemas.openxmlformats.org/officeDocument/2006/extended-properties" xmlns:vt="http://schemas.openxmlformats.org/officeDocument/2006/docPropsVTypes">
  <Template>TM03457510[[fn=Savon]]</Template>
  <TotalTime>13</TotalTime>
  <Words>857</Words>
  <Application>Microsoft Office PowerPoint</Application>
  <PresentationFormat>Widescreen</PresentationFormat>
  <Paragraphs>19</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Century Gothic</vt:lpstr>
      <vt:lpstr>Garamond</vt:lpstr>
      <vt:lpstr>Times New Roman</vt:lpstr>
      <vt:lpstr>Savon</vt:lpstr>
      <vt:lpstr>Egyptian Clothes</vt:lpstr>
      <vt:lpstr>Clothing in ancient Egypt</vt:lpstr>
      <vt:lpstr>PowerPoint Presentation</vt:lpstr>
      <vt:lpstr>Pharaohs</vt:lpstr>
      <vt:lpstr>Men</vt:lpstr>
      <vt:lpstr>Women</vt:lpstr>
      <vt:lpstr>Children</vt:lpstr>
      <vt:lpstr>wigs</vt:lpstr>
      <vt:lpstr>Footwear</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Egyptian Clothes</dc:title>
  <dc:creator>Naila Khan</dc:creator>
  <cp:lastModifiedBy>Naila Khan</cp:lastModifiedBy>
  <cp:revision>2</cp:revision>
  <dcterms:created xsi:type="dcterms:W3CDTF">2020-12-02T20:18:33Z</dcterms:created>
  <dcterms:modified xsi:type="dcterms:W3CDTF">2020-12-02T20:31:49Z</dcterms:modified>
</cp:coreProperties>
</file>