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 varScale="1">
        <p:scale>
          <a:sx n="70" d="100"/>
          <a:sy n="70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4642D-FE46-44EC-9763-3576154F9C80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343F8-4DBB-4E00-8B9F-E90B2C057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2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43F8-4DBB-4E00-8B9F-E90B2C057B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3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6BF6-FC67-408E-AC54-6729369F8221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Mono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Printing &amp;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Collagraph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85800"/>
            <a:ext cx="4962525" cy="5722337"/>
          </a:xfrm>
        </p:spPr>
      </p:pic>
    </p:spTree>
    <p:extLst>
      <p:ext uri="{BB962C8B-B14F-4D97-AF65-F5344CB8AC3E}">
        <p14:creationId xmlns:p14="http://schemas.microsoft.com/office/powerpoint/2010/main" val="456323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28600"/>
            <a:ext cx="4514850" cy="6027557"/>
          </a:xfrm>
        </p:spPr>
      </p:pic>
    </p:spTree>
    <p:extLst>
      <p:ext uri="{BB962C8B-B14F-4D97-AF65-F5344CB8AC3E}">
        <p14:creationId xmlns:p14="http://schemas.microsoft.com/office/powerpoint/2010/main" val="3503911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85800"/>
            <a:ext cx="4038600" cy="5511006"/>
          </a:xfrm>
        </p:spPr>
      </p:pic>
    </p:spTree>
    <p:extLst>
      <p:ext uri="{BB962C8B-B14F-4D97-AF65-F5344CB8AC3E}">
        <p14:creationId xmlns:p14="http://schemas.microsoft.com/office/powerpoint/2010/main" val="3090646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42" y="533400"/>
            <a:ext cx="7443033" cy="4953000"/>
          </a:xfrm>
        </p:spPr>
      </p:pic>
    </p:spTree>
    <p:extLst>
      <p:ext uri="{BB962C8B-B14F-4D97-AF65-F5344CB8AC3E}">
        <p14:creationId xmlns:p14="http://schemas.microsoft.com/office/powerpoint/2010/main" val="197499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52400"/>
            <a:ext cx="7096125" cy="6608837"/>
          </a:xfrm>
        </p:spPr>
      </p:pic>
    </p:spTree>
    <p:extLst>
      <p:ext uri="{BB962C8B-B14F-4D97-AF65-F5344CB8AC3E}">
        <p14:creationId xmlns:p14="http://schemas.microsoft.com/office/powerpoint/2010/main" val="1773600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"/>
            <a:ext cx="7277100" cy="5429836"/>
          </a:xfrm>
        </p:spPr>
      </p:pic>
    </p:spTree>
    <p:extLst>
      <p:ext uri="{BB962C8B-B14F-4D97-AF65-F5344CB8AC3E}">
        <p14:creationId xmlns:p14="http://schemas.microsoft.com/office/powerpoint/2010/main" val="2789436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04800"/>
            <a:ext cx="4257675" cy="6398145"/>
          </a:xfrm>
        </p:spPr>
      </p:pic>
    </p:spTree>
    <p:extLst>
      <p:ext uri="{BB962C8B-B14F-4D97-AF65-F5344CB8AC3E}">
        <p14:creationId xmlns:p14="http://schemas.microsoft.com/office/powerpoint/2010/main" val="1372071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04800"/>
            <a:ext cx="5981700" cy="5798051"/>
          </a:xfrm>
        </p:spPr>
      </p:pic>
    </p:spTree>
    <p:extLst>
      <p:ext uri="{BB962C8B-B14F-4D97-AF65-F5344CB8AC3E}">
        <p14:creationId xmlns:p14="http://schemas.microsoft.com/office/powerpoint/2010/main" val="1621357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57200"/>
            <a:ext cx="4514850" cy="6027557"/>
          </a:xfrm>
        </p:spPr>
      </p:pic>
    </p:spTree>
    <p:extLst>
      <p:ext uri="{BB962C8B-B14F-4D97-AF65-F5344CB8AC3E}">
        <p14:creationId xmlns:p14="http://schemas.microsoft.com/office/powerpoint/2010/main" val="2777316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81000"/>
            <a:ext cx="6505575" cy="6362280"/>
          </a:xfrm>
        </p:spPr>
      </p:pic>
    </p:spTree>
    <p:extLst>
      <p:ext uri="{BB962C8B-B14F-4D97-AF65-F5344CB8AC3E}">
        <p14:creationId xmlns:p14="http://schemas.microsoft.com/office/powerpoint/2010/main" val="187748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Collagraph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Collagraphy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really versatile printing process in which a textured plate is inked up and put through a press. Different textures hold varying amounts. of ink and print different tones. Anything with a low relief texture can be stuck down and used: wallpaper, leaves, fabrics, tapes and threads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2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Collagraphy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really versatile printing process in which a textured plate is inked up and put through a press. Different textures hold varying amounts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of ink and print different tones. Anything with a low relief texture can be stuck down and used: wallpaper, leaves, fabrics, tapes and threads 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69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Collagraphy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was introduced in 1955 by Glen Alps and is a printmaking process in which materials are applied to a rigid substrate. The word is derived from the Greek word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kolla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meaning glue, and graph, meaning the activity of drawing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8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143000"/>
            <a:ext cx="4287724" cy="4287724"/>
          </a:xfrm>
        </p:spPr>
      </p:pic>
    </p:spTree>
    <p:extLst>
      <p:ext uri="{BB962C8B-B14F-4D97-AF65-F5344CB8AC3E}">
        <p14:creationId xmlns:p14="http://schemas.microsoft.com/office/powerpoint/2010/main" val="126735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0" y="7620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175309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02" y="838200"/>
            <a:ext cx="7470098" cy="4953000"/>
          </a:xfrm>
        </p:spPr>
      </p:pic>
    </p:spTree>
    <p:extLst>
      <p:ext uri="{BB962C8B-B14F-4D97-AF65-F5344CB8AC3E}">
        <p14:creationId xmlns:p14="http://schemas.microsoft.com/office/powerpoint/2010/main" val="399838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72" y="457200"/>
            <a:ext cx="3995928" cy="5791200"/>
          </a:xfrm>
        </p:spPr>
      </p:pic>
    </p:spTree>
    <p:extLst>
      <p:ext uri="{BB962C8B-B14F-4D97-AF65-F5344CB8AC3E}">
        <p14:creationId xmlns:p14="http://schemas.microsoft.com/office/powerpoint/2010/main" val="374443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 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Monoprinting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is a form of printmaking that has lines or images that can only be made once, unlike most printmaking, which allows for multiple originals. There are many techniques of mono-printing. Examples of standard printmaking techniques which can be used to make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monoprints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include lithography, woodcut, and etching.</a:t>
            </a:r>
          </a:p>
        </p:txBody>
      </p:sp>
    </p:spTree>
    <p:extLst>
      <p:ext uri="{BB962C8B-B14F-4D97-AF65-F5344CB8AC3E}">
        <p14:creationId xmlns:p14="http://schemas.microsoft.com/office/powerpoint/2010/main" val="2962012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139</Words>
  <Application>Microsoft Office PowerPoint</Application>
  <PresentationFormat>On-screen Show (4:3)</PresentationFormat>
  <Paragraphs>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 Mono Printing &amp; Collagraph</vt:lpstr>
      <vt:lpstr>Collagraph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Mono Printing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Design Studio</dc:title>
  <dc:creator>Turn Back</dc:creator>
  <cp:lastModifiedBy>Turn Back</cp:lastModifiedBy>
  <cp:revision>34</cp:revision>
  <dcterms:created xsi:type="dcterms:W3CDTF">2020-05-15T15:59:32Z</dcterms:created>
  <dcterms:modified xsi:type="dcterms:W3CDTF">2020-05-16T01:04:50Z</dcterms:modified>
</cp:coreProperties>
</file>