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7086600" cy="2514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 software developed for a particular university is an example of customized software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239000" cy="25908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Type of application software developed for sale to the general public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Enables the people to perform daily activities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Normally developed by expert programmers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Package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819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MS Word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MS Excel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Internet Explorer etc</a:t>
            </a:r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Thankyou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620000" cy="2819400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A set of instructions given to computer to solve a problem is called software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Also known as program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is stored in hard disk and is a logical part of computer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Definition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086600" cy="25146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There are two main types of soft ware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System Software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Application Software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Types of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467600" cy="28194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Set of programs to control and manage the actual operations of computer hardware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It controls the usage and allocation of different hardware components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System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6858000" cy="2590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Basic operations are as follows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Saving data on disk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Making computer to </a:t>
            </a:r>
            <a:r>
              <a:rPr lang="en-US" smtClean="0"/>
              <a:t>work for </a:t>
            </a:r>
            <a:r>
              <a:rPr lang="en-US" dirty="0" smtClean="0"/>
              <a:t>us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Printing a document etc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System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162800" cy="26670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Operating Systems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Utility programs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Device Drivers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Examples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772400" cy="30480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Used to perform various applications on the computer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Helps a computer user to perform specific task according to the need of people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Also known as application package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Application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7543800" cy="2971800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Customized Software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Package Software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Catagories of Application Software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66800" y="3200400"/>
            <a:ext cx="7162800" cy="30480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Type of application software designed for particular customer or organization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Can be developed by a single or group of programmers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Cost is more than package software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Customized Software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</TotalTime>
  <Words>214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Software</vt:lpstr>
      <vt:lpstr>Definition</vt:lpstr>
      <vt:lpstr>Types of software</vt:lpstr>
      <vt:lpstr>System Software</vt:lpstr>
      <vt:lpstr>System Software</vt:lpstr>
      <vt:lpstr>Examples</vt:lpstr>
      <vt:lpstr>Application Software</vt:lpstr>
      <vt:lpstr>Catagories of Application Software </vt:lpstr>
      <vt:lpstr>Customized Software</vt:lpstr>
      <vt:lpstr>Example</vt:lpstr>
      <vt:lpstr>Package Software</vt:lpstr>
      <vt:lpstr>Examples</vt:lpstr>
      <vt:lpstr>Thankyou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/>
  <cp:lastModifiedBy>Nasir Abbas</cp:lastModifiedBy>
  <cp:revision>13</cp:revision>
  <dcterms:created xsi:type="dcterms:W3CDTF">2006-08-16T00:00:00Z</dcterms:created>
  <dcterms:modified xsi:type="dcterms:W3CDTF">2014-01-17T06:56:34Z</dcterms:modified>
</cp:coreProperties>
</file>