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96" r:id="rId5"/>
    <p:sldId id="297" r:id="rId6"/>
    <p:sldId id="298" r:id="rId7"/>
    <p:sldId id="299" r:id="rId8"/>
    <p:sldId id="300" r:id="rId9"/>
    <p:sldId id="301" r:id="rId10"/>
    <p:sldId id="265" r:id="rId11"/>
    <p:sldId id="272" r:id="rId12"/>
    <p:sldId id="268" r:id="rId13"/>
    <p:sldId id="271" r:id="rId14"/>
    <p:sldId id="274" r:id="rId15"/>
    <p:sldId id="302" r:id="rId16"/>
    <p:sldId id="275" r:id="rId17"/>
    <p:sldId id="303" r:id="rId18"/>
    <p:sldId id="304" r:id="rId19"/>
    <p:sldId id="305" r:id="rId20"/>
    <p:sldId id="306" r:id="rId21"/>
    <p:sldId id="307" r:id="rId22"/>
    <p:sldId id="309" r:id="rId23"/>
    <p:sldId id="280" r:id="rId24"/>
    <p:sldId id="281" r:id="rId25"/>
    <p:sldId id="283" r:id="rId26"/>
    <p:sldId id="310" r:id="rId27"/>
    <p:sldId id="311" r:id="rId28"/>
    <p:sldId id="29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general categories of programs and apps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4C0D462-77E5-40DF-9039-96F137C2E29A}">
      <dgm:prSet phldrT="[Text]"/>
      <dgm:spPr/>
      <dgm:t>
        <a:bodyPr/>
        <a:lstStyle/>
        <a:p>
          <a:r>
            <a:rPr lang="en-US" dirty="0" smtClean="0"/>
            <a:t>Describe how an operating system interacts with applications and hardware</a:t>
          </a:r>
          <a:endParaRPr lang="en-US" dirty="0"/>
        </a:p>
      </dgm:t>
    </dgm:pt>
    <dgm:pt modelId="{89805DE9-0C16-4A8C-8361-9B4F122176E3}" type="parTrans" cxnId="{A527A45F-025C-49A4-916B-C31256EE59AC}">
      <dgm:prSet/>
      <dgm:spPr/>
      <dgm:t>
        <a:bodyPr/>
        <a:lstStyle/>
        <a:p>
          <a:endParaRPr lang="en-US"/>
        </a:p>
      </dgm:t>
    </dgm:pt>
    <dgm:pt modelId="{AB7FF162-2769-4358-AFDC-FE2D9D75C9E8}" type="sibTrans" cxnId="{A527A45F-025C-49A4-916B-C31256EE59AC}">
      <dgm:prSet/>
      <dgm:spPr/>
      <dgm:t>
        <a:bodyPr/>
        <a:lstStyle/>
        <a:p>
          <a:endParaRPr lang="en-US"/>
        </a:p>
      </dgm:t>
    </dgm:pt>
    <dgm:pt modelId="{1AC6442E-7997-4DC1-9602-723C768F162A}">
      <dgm:prSet phldrT="[Text]"/>
      <dgm:spPr/>
      <dgm:t>
        <a:bodyPr/>
        <a:lstStyle/>
        <a:p>
          <a:r>
            <a:rPr lang="en-US" dirty="0" smtClean="0"/>
            <a:t>Differentiate among the ways you can acquire programs and apps</a:t>
          </a:r>
          <a:endParaRPr lang="en-US" dirty="0"/>
        </a:p>
      </dgm:t>
    </dgm:pt>
    <dgm:pt modelId="{14FDAF57-2211-4368-857D-5533611BA68D}" type="parTrans" cxnId="{59F429D9-29E5-4229-AAA4-A82903564511}">
      <dgm:prSet/>
      <dgm:spPr/>
      <dgm:t>
        <a:bodyPr/>
        <a:lstStyle/>
        <a:p>
          <a:endParaRPr lang="en-US"/>
        </a:p>
      </dgm:t>
    </dgm:pt>
    <dgm:pt modelId="{02DF7D45-0222-4077-94D2-70C68D943429}" type="sibTrans" cxnId="{59F429D9-29E5-4229-AAA4-A82903564511}">
      <dgm:prSet/>
      <dgm:spPr/>
      <dgm:t>
        <a:bodyPr/>
        <a:lstStyle/>
        <a:p>
          <a:endParaRPr lang="en-US"/>
        </a:p>
      </dgm:t>
    </dgm:pt>
    <dgm:pt modelId="{CFC74AF8-E98E-4C50-B442-CFF4B754C2C6}">
      <dgm:prSet phldrT="[Text]"/>
      <dgm:spPr/>
      <dgm:t>
        <a:bodyPr/>
        <a:lstStyle/>
        <a:p>
          <a:r>
            <a:rPr lang="en-US" dirty="0" smtClean="0"/>
            <a:t>Identify key features of productivity applications</a:t>
          </a:r>
          <a:endParaRPr lang="en-US" dirty="0"/>
        </a:p>
      </dgm:t>
    </dgm:pt>
    <dgm:pt modelId="{21687971-C13D-487C-857C-5F79E59DEA7B}" type="parTrans" cxnId="{21E13A0A-9352-491F-9AA3-3841BFA18850}">
      <dgm:prSet/>
      <dgm:spPr/>
      <dgm:t>
        <a:bodyPr/>
        <a:lstStyle/>
        <a:p>
          <a:endParaRPr lang="en-US"/>
        </a:p>
      </dgm:t>
    </dgm:pt>
    <dgm:pt modelId="{46262E10-9858-42C1-9B04-089D5E1E102B}" type="sibTrans" cxnId="{21E13A0A-9352-491F-9AA3-3841BFA18850}">
      <dgm:prSet/>
      <dgm:spPr/>
      <dgm:t>
        <a:bodyPr/>
        <a:lstStyle/>
        <a:p>
          <a:endParaRPr lang="en-US"/>
        </a:p>
      </dgm:t>
    </dgm:pt>
    <dgm:pt modelId="{2611F332-A80A-4A12-B1F2-2B7489A1169D}">
      <dgm:prSet phldrT="[Text]"/>
      <dgm:spPr/>
      <dgm:t>
        <a:bodyPr/>
        <a:lstStyle/>
        <a:p>
          <a:r>
            <a:rPr lang="en-US" dirty="0" smtClean="0"/>
            <a:t>Identify the key features of graphics and multimedia applications</a:t>
          </a:r>
          <a:endParaRPr lang="en-US" dirty="0"/>
        </a:p>
      </dgm:t>
    </dgm:pt>
    <dgm:pt modelId="{ED8DC7FE-5238-489E-A269-FF606D04F2D6}" type="parTrans" cxnId="{70E0206B-0B76-435E-8661-98D7100EC40F}">
      <dgm:prSet/>
      <dgm:spPr/>
      <dgm:t>
        <a:bodyPr/>
        <a:lstStyle/>
        <a:p>
          <a:endParaRPr lang="en-US"/>
        </a:p>
      </dgm:t>
    </dgm:pt>
    <dgm:pt modelId="{E489E06F-45F7-4BC0-94E9-702C30675189}" type="sibTrans" cxnId="{70E0206B-0B76-435E-8661-98D7100EC40F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C96D99B-1FEB-4A06-9928-EDF31995B665}" type="pres">
      <dgm:prSet presAssocID="{C4C0D462-77E5-40DF-9039-96F137C2E2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ADA6C-F0C5-4F5E-81F4-B2D7C49E42E3}" type="pres">
      <dgm:prSet presAssocID="{AB7FF162-2769-4358-AFDC-FE2D9D75C9E8}" presName="sibTrans" presStyleCnt="0"/>
      <dgm:spPr/>
    </dgm:pt>
    <dgm:pt modelId="{ACC8B2AB-0B8E-49BE-905F-B8C9D4EA7250}" type="pres">
      <dgm:prSet presAssocID="{1AC6442E-7997-4DC1-9602-723C768F16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62E0E-09D7-4719-9AFA-1727ECB486F0}" type="pres">
      <dgm:prSet presAssocID="{02DF7D45-0222-4077-94D2-70C68D943429}" presName="sibTrans" presStyleCnt="0"/>
      <dgm:spPr/>
    </dgm:pt>
    <dgm:pt modelId="{5090EF0D-A876-4369-A720-99B29BC1BBA4}" type="pres">
      <dgm:prSet presAssocID="{CFC74AF8-E98E-4C50-B442-CFF4B754C2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7B66A-049C-46AB-A25C-2B9A1E5DEE8B}" type="pres">
      <dgm:prSet presAssocID="{46262E10-9858-42C1-9B04-089D5E1E102B}" presName="sibTrans" presStyleCnt="0"/>
      <dgm:spPr/>
    </dgm:pt>
    <dgm:pt modelId="{9D254102-4DAF-45B9-8015-3D8B23AE4AFF}" type="pres">
      <dgm:prSet presAssocID="{2611F332-A80A-4A12-B1F2-2B7489A116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13A0A-9352-491F-9AA3-3841BFA18850}" srcId="{3DE9E547-3C66-4E5D-9D07-0515EED2B913}" destId="{CFC74AF8-E98E-4C50-B442-CFF4B754C2C6}" srcOrd="3" destOrd="0" parTransId="{21687971-C13D-487C-857C-5F79E59DEA7B}" sibTransId="{46262E10-9858-42C1-9B04-089D5E1E102B}"/>
    <dgm:cxn modelId="{59F429D9-29E5-4229-AAA4-A82903564511}" srcId="{3DE9E547-3C66-4E5D-9D07-0515EED2B913}" destId="{1AC6442E-7997-4DC1-9602-723C768F162A}" srcOrd="2" destOrd="0" parTransId="{14FDAF57-2211-4368-857D-5533611BA68D}" sibTransId="{02DF7D45-0222-4077-94D2-70C68D943429}"/>
    <dgm:cxn modelId="{AA1A67D5-5569-42A6-B967-7ED0F56B299B}" type="presOf" srcId="{C4C0D462-77E5-40DF-9039-96F137C2E29A}" destId="{5C96D99B-1FEB-4A06-9928-EDF31995B665}" srcOrd="0" destOrd="0" presId="urn:microsoft.com/office/officeart/2005/8/layout/default#11"/>
    <dgm:cxn modelId="{096C3319-715C-4993-A42D-C592C60D572A}" type="presOf" srcId="{1AC6442E-7997-4DC1-9602-723C768F162A}" destId="{ACC8B2AB-0B8E-49BE-905F-B8C9D4EA7250}" srcOrd="0" destOrd="0" presId="urn:microsoft.com/office/officeart/2005/8/layout/default#11"/>
    <dgm:cxn modelId="{A527A45F-025C-49A4-916B-C31256EE59AC}" srcId="{3DE9E547-3C66-4E5D-9D07-0515EED2B913}" destId="{C4C0D462-77E5-40DF-9039-96F137C2E29A}" srcOrd="1" destOrd="0" parTransId="{89805DE9-0C16-4A8C-8361-9B4F122176E3}" sibTransId="{AB7FF162-2769-4358-AFDC-FE2D9D75C9E8}"/>
    <dgm:cxn modelId="{70E0206B-0B76-435E-8661-98D7100EC40F}" srcId="{3DE9E547-3C66-4E5D-9D07-0515EED2B913}" destId="{2611F332-A80A-4A12-B1F2-2B7489A1169D}" srcOrd="4" destOrd="0" parTransId="{ED8DC7FE-5238-489E-A269-FF606D04F2D6}" sibTransId="{E489E06F-45F7-4BC0-94E9-702C30675189}"/>
    <dgm:cxn modelId="{757CA8AF-7DC0-4502-9C8E-A50E50F58AD6}" type="presOf" srcId="{3DE9E547-3C66-4E5D-9D07-0515EED2B913}" destId="{46A1C575-DE29-4021-A28C-E1E7FA78085E}" srcOrd="0" destOrd="0" presId="urn:microsoft.com/office/officeart/2005/8/layout/default#11"/>
    <dgm:cxn modelId="{0FA234FA-EABA-4C9E-8219-AC76191E3FFF}" type="presOf" srcId="{F9022B54-68C2-4973-9A00-460029290542}" destId="{E43CDCF3-D5B2-4556-A6FF-1FBA940E878F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AE9AB358-4E99-4398-B7F4-807E9F84980B}" type="presOf" srcId="{CFC74AF8-E98E-4C50-B442-CFF4B754C2C6}" destId="{5090EF0D-A876-4369-A720-99B29BC1BBA4}" srcOrd="0" destOrd="0" presId="urn:microsoft.com/office/officeart/2005/8/layout/default#11"/>
    <dgm:cxn modelId="{AD5F6A1E-FFF9-4706-A4E6-850E4C9D8A52}" type="presOf" srcId="{2611F332-A80A-4A12-B1F2-2B7489A1169D}" destId="{9D254102-4DAF-45B9-8015-3D8B23AE4AFF}" srcOrd="0" destOrd="0" presId="urn:microsoft.com/office/officeart/2005/8/layout/default#11"/>
    <dgm:cxn modelId="{DD994A4B-D368-438C-9200-65724737042D}" type="presParOf" srcId="{46A1C575-DE29-4021-A28C-E1E7FA78085E}" destId="{E43CDCF3-D5B2-4556-A6FF-1FBA940E878F}" srcOrd="0" destOrd="0" presId="urn:microsoft.com/office/officeart/2005/8/layout/default#11"/>
    <dgm:cxn modelId="{C5F03F0F-02BA-4C06-8BE1-5E37175E02EF}" type="presParOf" srcId="{46A1C575-DE29-4021-A28C-E1E7FA78085E}" destId="{54066D3B-676A-41CA-98B3-C0905E22B6EF}" srcOrd="1" destOrd="0" presId="urn:microsoft.com/office/officeart/2005/8/layout/default#11"/>
    <dgm:cxn modelId="{672D9CC7-9E58-4EFE-AC36-B16CE15C9176}" type="presParOf" srcId="{46A1C575-DE29-4021-A28C-E1E7FA78085E}" destId="{5C96D99B-1FEB-4A06-9928-EDF31995B665}" srcOrd="2" destOrd="0" presId="urn:microsoft.com/office/officeart/2005/8/layout/default#11"/>
    <dgm:cxn modelId="{FD101C62-F637-4215-A0CB-BD9C6191BADB}" type="presParOf" srcId="{46A1C575-DE29-4021-A28C-E1E7FA78085E}" destId="{B0BADA6C-F0C5-4F5E-81F4-B2D7C49E42E3}" srcOrd="3" destOrd="0" presId="urn:microsoft.com/office/officeart/2005/8/layout/default#11"/>
    <dgm:cxn modelId="{9ACE7133-7808-46BF-A291-C8251BA6D608}" type="presParOf" srcId="{46A1C575-DE29-4021-A28C-E1E7FA78085E}" destId="{ACC8B2AB-0B8E-49BE-905F-B8C9D4EA7250}" srcOrd="4" destOrd="0" presId="urn:microsoft.com/office/officeart/2005/8/layout/default#11"/>
    <dgm:cxn modelId="{D9C87275-84DA-4B21-B455-034C92AC5EE5}" type="presParOf" srcId="{46A1C575-DE29-4021-A28C-E1E7FA78085E}" destId="{A4C62E0E-09D7-4719-9AFA-1727ECB486F0}" srcOrd="5" destOrd="0" presId="urn:microsoft.com/office/officeart/2005/8/layout/default#11"/>
    <dgm:cxn modelId="{ED915F13-4CAA-4D2B-9FBA-20A041317BA2}" type="presParOf" srcId="{46A1C575-DE29-4021-A28C-E1E7FA78085E}" destId="{5090EF0D-A876-4369-A720-99B29BC1BBA4}" srcOrd="6" destOrd="0" presId="urn:microsoft.com/office/officeart/2005/8/layout/default#11"/>
    <dgm:cxn modelId="{9924EE56-ED5F-4D7C-8118-5D69CF6963C7}" type="presParOf" srcId="{46A1C575-DE29-4021-A28C-E1E7FA78085E}" destId="{A227B66A-049C-46AB-A25C-2B9A1E5DEE8B}" srcOrd="7" destOrd="0" presId="urn:microsoft.com/office/officeart/2005/8/layout/default#11"/>
    <dgm:cxn modelId="{9FD11DB8-BEDE-4F26-9378-4BBD4F85CDFA}" type="presParOf" srcId="{46A1C575-DE29-4021-A28C-E1E7FA78085E}" destId="{9D254102-4DAF-45B9-8015-3D8B23AE4AFF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Blog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80C57C22-DE6F-4C25-8FF2-273887A77C83}">
      <dgm:prSet phldrT="[Text]"/>
      <dgm:spPr/>
      <dgm:t>
        <a:bodyPr/>
        <a:lstStyle/>
        <a:p>
          <a:r>
            <a:rPr lang="en-US" dirty="0" smtClean="0"/>
            <a:t>Browsing</a:t>
          </a:r>
          <a:endParaRPr lang="en-US" dirty="0"/>
        </a:p>
      </dgm:t>
    </dgm:pt>
    <dgm:pt modelId="{291F2591-51A5-4BEF-9637-41CA98867C50}" type="parTrans" cxnId="{C97424AE-019B-4B46-864D-22A7850573EB}">
      <dgm:prSet/>
      <dgm:spPr/>
      <dgm:t>
        <a:bodyPr/>
        <a:lstStyle/>
        <a:p>
          <a:endParaRPr lang="en-US"/>
        </a:p>
      </dgm:t>
    </dgm:pt>
    <dgm:pt modelId="{B59EDA76-E63F-4375-A064-F9D3795154D2}" type="sibTrans" cxnId="{C97424AE-019B-4B46-864D-22A7850573EB}">
      <dgm:prSet/>
      <dgm:spPr/>
      <dgm:t>
        <a:bodyPr/>
        <a:lstStyle/>
        <a:p>
          <a:endParaRPr lang="en-US"/>
        </a:p>
      </dgm:t>
    </dgm:pt>
    <dgm:pt modelId="{B32965AD-4791-4DA2-B78B-2C3AF0AC8DC5}">
      <dgm:prSet phldrT="[Text]"/>
      <dgm:spPr/>
      <dgm:t>
        <a:bodyPr/>
        <a:lstStyle/>
        <a:p>
          <a:r>
            <a:rPr lang="en-US" dirty="0" smtClean="0"/>
            <a:t>Chat</a:t>
          </a:r>
          <a:endParaRPr lang="en-US" dirty="0"/>
        </a:p>
      </dgm:t>
    </dgm:pt>
    <dgm:pt modelId="{909AA639-2B42-4316-8FFF-E40D6832547E}" type="parTrans" cxnId="{905416CD-2C77-4BCC-A6CD-A4D89B533A97}">
      <dgm:prSet/>
      <dgm:spPr/>
      <dgm:t>
        <a:bodyPr/>
        <a:lstStyle/>
        <a:p>
          <a:endParaRPr lang="en-US"/>
        </a:p>
      </dgm:t>
    </dgm:pt>
    <dgm:pt modelId="{220CD068-F9F8-4BC8-8138-994120161AEE}" type="sibTrans" cxnId="{905416CD-2C77-4BCC-A6CD-A4D89B533A97}">
      <dgm:prSet/>
      <dgm:spPr/>
      <dgm:t>
        <a:bodyPr/>
        <a:lstStyle/>
        <a:p>
          <a:endParaRPr lang="en-US"/>
        </a:p>
      </dgm:t>
    </dgm:pt>
    <dgm:pt modelId="{3DCA3DEF-9D8B-441D-A25B-BD95B4D51914}">
      <dgm:prSet phldrT="[Text]"/>
      <dgm:spPr/>
      <dgm:t>
        <a:bodyPr/>
        <a:lstStyle/>
        <a:p>
          <a:r>
            <a:rPr lang="en-US" dirty="0" smtClean="0"/>
            <a:t>Online Discussion</a:t>
          </a:r>
          <a:endParaRPr lang="en-US" dirty="0"/>
        </a:p>
      </dgm:t>
    </dgm:pt>
    <dgm:pt modelId="{C83F93B5-926D-4B87-9D87-433AA5E1896C}" type="parTrans" cxnId="{5C7BE125-3B32-44D6-9F09-9111B4E9AD36}">
      <dgm:prSet/>
      <dgm:spPr/>
      <dgm:t>
        <a:bodyPr/>
        <a:lstStyle/>
        <a:p>
          <a:endParaRPr lang="en-US"/>
        </a:p>
      </dgm:t>
    </dgm:pt>
    <dgm:pt modelId="{D2E88596-D4AF-4601-9D7E-F478BFFBAE94}" type="sibTrans" cxnId="{5C7BE125-3B32-44D6-9F09-9111B4E9AD36}">
      <dgm:prSet/>
      <dgm:spPr/>
      <dgm:t>
        <a:bodyPr/>
        <a:lstStyle/>
        <a:p>
          <a:endParaRPr lang="en-US"/>
        </a:p>
      </dgm:t>
    </dgm:pt>
    <dgm:pt modelId="{E526627D-073E-48CE-82C3-32BBFD61B1D1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19CF64CB-88F4-4ABC-893E-E49292463316}" type="parTrans" cxnId="{DBAE37E9-D585-4008-A3A6-8758B0C8846F}">
      <dgm:prSet/>
      <dgm:spPr/>
      <dgm:t>
        <a:bodyPr/>
        <a:lstStyle/>
        <a:p>
          <a:endParaRPr lang="en-US"/>
        </a:p>
      </dgm:t>
    </dgm:pt>
    <dgm:pt modelId="{568F1E57-002F-4174-922F-804F1DA6B09A}" type="sibTrans" cxnId="{DBAE37E9-D585-4008-A3A6-8758B0C8846F}">
      <dgm:prSet/>
      <dgm:spPr/>
      <dgm:t>
        <a:bodyPr/>
        <a:lstStyle/>
        <a:p>
          <a:endParaRPr lang="en-US"/>
        </a:p>
      </dgm:t>
    </dgm:pt>
    <dgm:pt modelId="{D51DB2EB-2E88-4CE3-A525-E58EA371CDF5}">
      <dgm:prSet phldrT="[Text]"/>
      <dgm:spPr/>
      <dgm:t>
        <a:bodyPr/>
        <a:lstStyle/>
        <a:p>
          <a:r>
            <a:rPr lang="en-US" dirty="0" smtClean="0"/>
            <a:t>File Transfer</a:t>
          </a:r>
          <a:endParaRPr lang="en-US" dirty="0"/>
        </a:p>
      </dgm:t>
    </dgm:pt>
    <dgm:pt modelId="{4E18DA84-FDC6-4D82-BE27-999258E7CF68}" type="parTrans" cxnId="{12274F81-95C0-4161-A86A-C035C4AA5E69}">
      <dgm:prSet/>
      <dgm:spPr/>
      <dgm:t>
        <a:bodyPr/>
        <a:lstStyle/>
        <a:p>
          <a:endParaRPr lang="en-US"/>
        </a:p>
      </dgm:t>
    </dgm:pt>
    <dgm:pt modelId="{4FD1453E-D9EC-444E-BEB5-69113E5BFBB0}" type="sibTrans" cxnId="{12274F81-95C0-4161-A86A-C035C4AA5E69}">
      <dgm:prSet/>
      <dgm:spPr/>
      <dgm:t>
        <a:bodyPr/>
        <a:lstStyle/>
        <a:p>
          <a:endParaRPr lang="en-US"/>
        </a:p>
      </dgm:t>
    </dgm:pt>
    <dgm:pt modelId="{14CC2D8E-5F73-4DAF-8FFD-E4C0EBA8A060}">
      <dgm:prSet phldrT="[Text]"/>
      <dgm:spPr/>
      <dgm:t>
        <a:bodyPr/>
        <a:lstStyle/>
        <a:p>
          <a:r>
            <a:rPr lang="en-US" dirty="0" smtClean="0"/>
            <a:t>Internet Phone</a:t>
          </a:r>
          <a:endParaRPr lang="en-US" dirty="0"/>
        </a:p>
      </dgm:t>
    </dgm:pt>
    <dgm:pt modelId="{28C97763-601E-4D2E-AFC9-E4588C0B70E3}" type="parTrans" cxnId="{63ADE296-663A-4E73-968E-B935F4F51A5C}">
      <dgm:prSet/>
      <dgm:spPr/>
      <dgm:t>
        <a:bodyPr/>
        <a:lstStyle/>
        <a:p>
          <a:endParaRPr lang="en-US"/>
        </a:p>
      </dgm:t>
    </dgm:pt>
    <dgm:pt modelId="{99001605-089F-4BCC-BE8A-E8ABA878AAB7}" type="sibTrans" cxnId="{63ADE296-663A-4E73-968E-B935F4F51A5C}">
      <dgm:prSet/>
      <dgm:spPr/>
      <dgm:t>
        <a:bodyPr/>
        <a:lstStyle/>
        <a:p>
          <a:endParaRPr lang="en-US"/>
        </a:p>
      </dgm:t>
    </dgm:pt>
    <dgm:pt modelId="{4299BBD0-80DF-4F93-856B-E35DF46922D0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A9DF2731-EA68-4E9E-ABA4-CD2E4B0465E4}" type="parTrans" cxnId="{47B90FFD-69B2-48EA-A7D4-FADB0587FFCF}">
      <dgm:prSet/>
      <dgm:spPr/>
      <dgm:t>
        <a:bodyPr/>
        <a:lstStyle/>
        <a:p>
          <a:endParaRPr lang="en-US"/>
        </a:p>
      </dgm:t>
    </dgm:pt>
    <dgm:pt modelId="{9D897254-CC0B-44D6-8822-0D26FBCAA38D}" type="sibTrans" cxnId="{47B90FFD-69B2-48EA-A7D4-FADB0587FFCF}">
      <dgm:prSet/>
      <dgm:spPr/>
      <dgm:t>
        <a:bodyPr/>
        <a:lstStyle/>
        <a:p>
          <a:endParaRPr lang="en-US"/>
        </a:p>
      </dgm:t>
    </dgm:pt>
    <dgm:pt modelId="{320076B1-8BCA-4E0E-A008-88683162E96A}">
      <dgm:prSet phldrT="[Text]"/>
      <dgm:spPr/>
      <dgm:t>
        <a:bodyPr/>
        <a:lstStyle/>
        <a:p>
          <a:r>
            <a:rPr lang="en-US" dirty="0" smtClean="0"/>
            <a:t>Mobile Messaging</a:t>
          </a:r>
          <a:endParaRPr lang="en-US" dirty="0"/>
        </a:p>
      </dgm:t>
    </dgm:pt>
    <dgm:pt modelId="{DEC91496-C5BE-465D-99C4-C4B7A1728C7E}" type="parTrans" cxnId="{241A47D4-3FA0-4C3E-BECF-AC940A2A4F78}">
      <dgm:prSet/>
      <dgm:spPr/>
      <dgm:t>
        <a:bodyPr/>
        <a:lstStyle/>
        <a:p>
          <a:endParaRPr lang="en-US"/>
        </a:p>
      </dgm:t>
    </dgm:pt>
    <dgm:pt modelId="{6789FA24-BFC0-410B-B2FE-EC8BBEA789C9}" type="sibTrans" cxnId="{241A47D4-3FA0-4C3E-BECF-AC940A2A4F78}">
      <dgm:prSet/>
      <dgm:spPr/>
      <dgm:t>
        <a:bodyPr/>
        <a:lstStyle/>
        <a:p>
          <a:endParaRPr lang="en-US"/>
        </a:p>
      </dgm:t>
    </dgm:pt>
    <dgm:pt modelId="{94887E06-08AF-4AF1-BE7A-B966B92404D6}">
      <dgm:prSet phldrT="[Text]"/>
      <dgm:spPr/>
      <dgm:t>
        <a:bodyPr/>
        <a:lstStyle/>
        <a:p>
          <a:r>
            <a:rPr lang="en-US" dirty="0" smtClean="0"/>
            <a:t>Videoconference</a:t>
          </a:r>
          <a:endParaRPr lang="en-US" dirty="0"/>
        </a:p>
      </dgm:t>
    </dgm:pt>
    <dgm:pt modelId="{56C5025F-884C-478F-8BC4-3366AAD3B97C}" type="parTrans" cxnId="{6DA06833-D47F-4AB3-AD6F-7E305A0CC2AA}">
      <dgm:prSet/>
      <dgm:spPr/>
      <dgm:t>
        <a:bodyPr/>
        <a:lstStyle/>
        <a:p>
          <a:endParaRPr lang="en-US"/>
        </a:p>
      </dgm:t>
    </dgm:pt>
    <dgm:pt modelId="{501A6212-556C-4F45-865D-61DD7C910326}" type="sibTrans" cxnId="{6DA06833-D47F-4AB3-AD6F-7E305A0CC2AA}">
      <dgm:prSet/>
      <dgm:spPr/>
      <dgm:t>
        <a:bodyPr/>
        <a:lstStyle/>
        <a:p>
          <a:endParaRPr lang="en-US"/>
        </a:p>
      </dgm:t>
    </dgm:pt>
    <dgm:pt modelId="{31147790-D330-40C0-BD29-875ABB9CA584}">
      <dgm:prSet phldrT="[Text]"/>
      <dgm:spPr/>
      <dgm:t>
        <a:bodyPr/>
        <a:lstStyle/>
        <a:p>
          <a:r>
            <a:rPr lang="en-US" dirty="0" smtClean="0"/>
            <a:t>Web Feeds</a:t>
          </a:r>
          <a:endParaRPr lang="en-US" dirty="0"/>
        </a:p>
      </dgm:t>
    </dgm:pt>
    <dgm:pt modelId="{9C6919D7-27A8-4C4B-AD8C-0A3A534B2697}" type="parTrans" cxnId="{8F99E570-843A-421F-A45C-AB978324C8C2}">
      <dgm:prSet/>
      <dgm:spPr/>
      <dgm:t>
        <a:bodyPr/>
        <a:lstStyle/>
        <a:p>
          <a:endParaRPr lang="en-US"/>
        </a:p>
      </dgm:t>
    </dgm:pt>
    <dgm:pt modelId="{36784C01-150C-44D6-B487-0F1B317A3300}" type="sibTrans" cxnId="{8F99E570-843A-421F-A45C-AB978324C8C2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11A44229-31BF-49D1-9014-80DD09B6EEE3}" type="pres">
      <dgm:prSet presAssocID="{80C57C22-DE6F-4C25-8FF2-273887A77C8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936A6-D5B6-4C64-AB4D-08FCCA90E8DC}" type="pres">
      <dgm:prSet presAssocID="{B59EDA76-E63F-4375-A064-F9D3795154D2}" presName="sibTrans" presStyleCnt="0"/>
      <dgm:spPr/>
    </dgm:pt>
    <dgm:pt modelId="{6E9E6578-4363-4D1C-8262-CC0537E63637}" type="pres">
      <dgm:prSet presAssocID="{B32965AD-4791-4DA2-B78B-2C3AF0AC8DC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D5C4-6FC7-41A3-BFCD-D9A811FD0FD1}" type="pres">
      <dgm:prSet presAssocID="{220CD068-F9F8-4BC8-8138-994120161AEE}" presName="sibTrans" presStyleCnt="0"/>
      <dgm:spPr/>
    </dgm:pt>
    <dgm:pt modelId="{E608F161-15ED-48EC-8251-4EF9A73A16DC}" type="pres">
      <dgm:prSet presAssocID="{3DCA3DEF-9D8B-441D-A25B-BD95B4D5191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A5A03-077C-499E-A4A0-F85828C7FF24}" type="pres">
      <dgm:prSet presAssocID="{D2E88596-D4AF-4601-9D7E-F478BFFBAE94}" presName="sibTrans" presStyleCnt="0"/>
      <dgm:spPr/>
    </dgm:pt>
    <dgm:pt modelId="{A6B4E152-79BD-40BF-BBC6-F5FA58C3101A}" type="pres">
      <dgm:prSet presAssocID="{E526627D-073E-48CE-82C3-32BBFD61B1D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C9BA2-FB9A-48AB-9497-C56BD2DEE531}" type="pres">
      <dgm:prSet presAssocID="{568F1E57-002F-4174-922F-804F1DA6B09A}" presName="sibTrans" presStyleCnt="0"/>
      <dgm:spPr/>
    </dgm:pt>
    <dgm:pt modelId="{4B18112C-6E9E-42CA-A66A-CE7F213EA099}" type="pres">
      <dgm:prSet presAssocID="{D51DB2EB-2E88-4CE3-A525-E58EA371CDF5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4D2DF-4C8F-487C-B7C4-2E84C1F6DB1E}" type="pres">
      <dgm:prSet presAssocID="{4FD1453E-D9EC-444E-BEB5-69113E5BFBB0}" presName="sibTrans" presStyleCnt="0"/>
      <dgm:spPr/>
    </dgm:pt>
    <dgm:pt modelId="{5E52758C-DC9D-43AE-8679-B56E852DC311}" type="pres">
      <dgm:prSet presAssocID="{14CC2D8E-5F73-4DAF-8FFD-E4C0EBA8A060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D76DC-CE5D-4A24-9B69-D20732B5EEEB}" type="pres">
      <dgm:prSet presAssocID="{99001605-089F-4BCC-BE8A-E8ABA878AAB7}" presName="sibTrans" presStyleCnt="0"/>
      <dgm:spPr/>
    </dgm:pt>
    <dgm:pt modelId="{C6063D94-E66D-4ADB-8DE1-50C632CC98C5}" type="pres">
      <dgm:prSet presAssocID="{4299BBD0-80DF-4F93-856B-E35DF46922D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401A-431E-435C-A641-728C21FE4D35}" type="pres">
      <dgm:prSet presAssocID="{9D897254-CC0B-44D6-8822-0D26FBCAA38D}" presName="sibTrans" presStyleCnt="0"/>
      <dgm:spPr/>
    </dgm:pt>
    <dgm:pt modelId="{445DDD6B-04E0-4309-8E58-7265C8B308EA}" type="pres">
      <dgm:prSet presAssocID="{320076B1-8BCA-4E0E-A008-88683162E96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8AFD-D50C-4054-9183-9B194E80B675}" type="pres">
      <dgm:prSet presAssocID="{6789FA24-BFC0-410B-B2FE-EC8BBEA789C9}" presName="sibTrans" presStyleCnt="0"/>
      <dgm:spPr/>
    </dgm:pt>
    <dgm:pt modelId="{6CE78790-41C0-4F92-B869-219BECEDB0FC}" type="pres">
      <dgm:prSet presAssocID="{94887E06-08AF-4AF1-BE7A-B966B92404D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4EDB-06B7-4EBE-8913-53610E573222}" type="pres">
      <dgm:prSet presAssocID="{501A6212-556C-4F45-865D-61DD7C910326}" presName="sibTrans" presStyleCnt="0"/>
      <dgm:spPr/>
    </dgm:pt>
    <dgm:pt modelId="{96286E23-FAB0-4478-AFDC-912462108BD0}" type="pres">
      <dgm:prSet presAssocID="{31147790-D330-40C0-BD29-875ABB9CA58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4D89A-8A6A-41E2-A36D-B8F58A29CE67}" type="presOf" srcId="{B32965AD-4791-4DA2-B78B-2C3AF0AC8DC5}" destId="{6E9E6578-4363-4D1C-8262-CC0537E63637}" srcOrd="0" destOrd="0" presId="urn:microsoft.com/office/officeart/2005/8/layout/default#26"/>
    <dgm:cxn modelId="{30099911-3E36-4D6D-9CB1-98780A381886}" type="presOf" srcId="{4299BBD0-80DF-4F93-856B-E35DF46922D0}" destId="{C6063D94-E66D-4ADB-8DE1-50C632CC98C5}" srcOrd="0" destOrd="0" presId="urn:microsoft.com/office/officeart/2005/8/layout/default#26"/>
    <dgm:cxn modelId="{47B90FFD-69B2-48EA-A7D4-FADB0587FFCF}" srcId="{8D00855C-957A-4542-B30D-EC9357E65F04}" destId="{4299BBD0-80DF-4F93-856B-E35DF46922D0}" srcOrd="7" destOrd="0" parTransId="{A9DF2731-EA68-4E9E-ABA4-CD2E4B0465E4}" sibTransId="{9D897254-CC0B-44D6-8822-0D26FBCAA38D}"/>
    <dgm:cxn modelId="{73673265-CD83-42D5-9059-D531CC99484D}" type="presOf" srcId="{29C1E189-6ED2-4208-8556-C9A0833CF4B9}" destId="{B3E91CD7-5971-4DBD-946A-955388763351}" srcOrd="0" destOrd="0" presId="urn:microsoft.com/office/officeart/2005/8/layout/default#26"/>
    <dgm:cxn modelId="{6617ABAF-92F1-4D7D-8EC5-8D654D589091}" type="presOf" srcId="{320076B1-8BCA-4E0E-A008-88683162E96A}" destId="{445DDD6B-04E0-4309-8E58-7265C8B308EA}" srcOrd="0" destOrd="0" presId="urn:microsoft.com/office/officeart/2005/8/layout/default#26"/>
    <dgm:cxn modelId="{DBAE37E9-D585-4008-A3A6-8758B0C8846F}" srcId="{8D00855C-957A-4542-B30D-EC9357E65F04}" destId="{E526627D-073E-48CE-82C3-32BBFD61B1D1}" srcOrd="4" destOrd="0" parTransId="{19CF64CB-88F4-4ABC-893E-E49292463316}" sibTransId="{568F1E57-002F-4174-922F-804F1DA6B09A}"/>
    <dgm:cxn modelId="{241A47D4-3FA0-4C3E-BECF-AC940A2A4F78}" srcId="{8D00855C-957A-4542-B30D-EC9357E65F04}" destId="{320076B1-8BCA-4E0E-A008-88683162E96A}" srcOrd="8" destOrd="0" parTransId="{DEC91496-C5BE-465D-99C4-C4B7A1728C7E}" sibTransId="{6789FA24-BFC0-410B-B2FE-EC8BBEA789C9}"/>
    <dgm:cxn modelId="{C971AD3A-4F34-40AD-95FF-E1A5A754A558}" type="presOf" srcId="{D51DB2EB-2E88-4CE3-A525-E58EA371CDF5}" destId="{4B18112C-6E9E-42CA-A66A-CE7F213EA099}" srcOrd="0" destOrd="0" presId="urn:microsoft.com/office/officeart/2005/8/layout/default#26"/>
    <dgm:cxn modelId="{281296DE-9C83-406E-80A4-8C4B26FCBCE4}" type="presOf" srcId="{3DCA3DEF-9D8B-441D-A25B-BD95B4D51914}" destId="{E608F161-15ED-48EC-8251-4EF9A73A16DC}" srcOrd="0" destOrd="0" presId="urn:microsoft.com/office/officeart/2005/8/layout/default#26"/>
    <dgm:cxn modelId="{921E91EF-4028-4EDC-84DE-2B651E0CE4E6}" type="presOf" srcId="{14CC2D8E-5F73-4DAF-8FFD-E4C0EBA8A060}" destId="{5E52758C-DC9D-43AE-8679-B56E852DC311}" srcOrd="0" destOrd="0" presId="urn:microsoft.com/office/officeart/2005/8/layout/default#26"/>
    <dgm:cxn modelId="{B07A1DB8-8DCF-4F08-AF69-2D933E31DC87}" type="presOf" srcId="{31147790-D330-40C0-BD29-875ABB9CA584}" destId="{96286E23-FAB0-4478-AFDC-912462108BD0}" srcOrd="0" destOrd="0" presId="urn:microsoft.com/office/officeart/2005/8/layout/default#26"/>
    <dgm:cxn modelId="{E63EBD3B-B72F-426B-ABEA-6D7FFD1385A0}" type="presOf" srcId="{E526627D-073E-48CE-82C3-32BBFD61B1D1}" destId="{A6B4E152-79BD-40BF-BBC6-F5FA58C3101A}" srcOrd="0" destOrd="0" presId="urn:microsoft.com/office/officeart/2005/8/layout/default#26"/>
    <dgm:cxn modelId="{6684B87A-914F-4241-A3EC-B707169CAA56}" type="presOf" srcId="{80C57C22-DE6F-4C25-8FF2-273887A77C83}" destId="{11A44229-31BF-49D1-9014-80DD09B6EEE3}" srcOrd="0" destOrd="0" presId="urn:microsoft.com/office/officeart/2005/8/layout/default#26"/>
    <dgm:cxn modelId="{8F99E570-843A-421F-A45C-AB978324C8C2}" srcId="{8D00855C-957A-4542-B30D-EC9357E65F04}" destId="{31147790-D330-40C0-BD29-875ABB9CA584}" srcOrd="10" destOrd="0" parTransId="{9C6919D7-27A8-4C4B-AD8C-0A3A534B2697}" sibTransId="{36784C01-150C-44D6-B487-0F1B317A3300}"/>
    <dgm:cxn modelId="{12274F81-95C0-4161-A86A-C035C4AA5E69}" srcId="{8D00855C-957A-4542-B30D-EC9357E65F04}" destId="{D51DB2EB-2E88-4CE3-A525-E58EA371CDF5}" srcOrd="5" destOrd="0" parTransId="{4E18DA84-FDC6-4D82-BE27-999258E7CF68}" sibTransId="{4FD1453E-D9EC-444E-BEB5-69113E5BFBB0}"/>
    <dgm:cxn modelId="{63ADE296-663A-4E73-968E-B935F4F51A5C}" srcId="{8D00855C-957A-4542-B30D-EC9357E65F04}" destId="{14CC2D8E-5F73-4DAF-8FFD-E4C0EBA8A060}" srcOrd="6" destOrd="0" parTransId="{28C97763-601E-4D2E-AFC9-E4588C0B70E3}" sibTransId="{99001605-089F-4BCC-BE8A-E8ABA878AAB7}"/>
    <dgm:cxn modelId="{5C7BE125-3B32-44D6-9F09-9111B4E9AD36}" srcId="{8D00855C-957A-4542-B30D-EC9357E65F04}" destId="{3DCA3DEF-9D8B-441D-A25B-BD95B4D51914}" srcOrd="3" destOrd="0" parTransId="{C83F93B5-926D-4B87-9D87-433AA5E1896C}" sibTransId="{D2E88596-D4AF-4601-9D7E-F478BFFBAE94}"/>
    <dgm:cxn modelId="{905416CD-2C77-4BCC-A6CD-A4D89B533A97}" srcId="{8D00855C-957A-4542-B30D-EC9357E65F04}" destId="{B32965AD-4791-4DA2-B78B-2C3AF0AC8DC5}" srcOrd="2" destOrd="0" parTransId="{909AA639-2B42-4316-8FFF-E40D6832547E}" sibTransId="{220CD068-F9F8-4BC8-8138-994120161AEE}"/>
    <dgm:cxn modelId="{C97424AE-019B-4B46-864D-22A7850573EB}" srcId="{8D00855C-957A-4542-B30D-EC9357E65F04}" destId="{80C57C22-DE6F-4C25-8FF2-273887A77C83}" srcOrd="1" destOrd="0" parTransId="{291F2591-51A5-4BEF-9637-41CA98867C50}" sibTransId="{B59EDA76-E63F-4375-A064-F9D3795154D2}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6DA06833-D47F-4AB3-AD6F-7E305A0CC2AA}" srcId="{8D00855C-957A-4542-B30D-EC9357E65F04}" destId="{94887E06-08AF-4AF1-BE7A-B966B92404D6}" srcOrd="9" destOrd="0" parTransId="{56C5025F-884C-478F-8BC4-3366AAD3B97C}" sibTransId="{501A6212-556C-4F45-865D-61DD7C910326}"/>
    <dgm:cxn modelId="{69BAE77F-13A4-48C2-BE7A-8C3043765BF3}" type="presOf" srcId="{94887E06-08AF-4AF1-BE7A-B966B92404D6}" destId="{6CE78790-41C0-4F92-B869-219BECEDB0FC}" srcOrd="0" destOrd="0" presId="urn:microsoft.com/office/officeart/2005/8/layout/default#26"/>
    <dgm:cxn modelId="{72B0FA13-0538-4E17-88BC-03846E880601}" type="presOf" srcId="{8D00855C-957A-4542-B30D-EC9357E65F04}" destId="{C12F1241-51C3-47FA-8178-B0A6611FAEEE}" srcOrd="0" destOrd="0" presId="urn:microsoft.com/office/officeart/2005/8/layout/default#26"/>
    <dgm:cxn modelId="{8CB2C837-2CDB-4135-A992-83371CEEB797}" type="presParOf" srcId="{C12F1241-51C3-47FA-8178-B0A6611FAEEE}" destId="{B3E91CD7-5971-4DBD-946A-955388763351}" srcOrd="0" destOrd="0" presId="urn:microsoft.com/office/officeart/2005/8/layout/default#26"/>
    <dgm:cxn modelId="{0EEEF5B7-FEB3-48EA-A5C4-DE47D4321EC3}" type="presParOf" srcId="{C12F1241-51C3-47FA-8178-B0A6611FAEEE}" destId="{42691C91-640E-456C-B9D2-031415C9F310}" srcOrd="1" destOrd="0" presId="urn:microsoft.com/office/officeart/2005/8/layout/default#26"/>
    <dgm:cxn modelId="{1B91C03A-3D30-4FEC-B42F-1C4C52E2D26F}" type="presParOf" srcId="{C12F1241-51C3-47FA-8178-B0A6611FAEEE}" destId="{11A44229-31BF-49D1-9014-80DD09B6EEE3}" srcOrd="2" destOrd="0" presId="urn:microsoft.com/office/officeart/2005/8/layout/default#26"/>
    <dgm:cxn modelId="{7CB22260-A0DF-468A-B027-70E98EB2BDAB}" type="presParOf" srcId="{C12F1241-51C3-47FA-8178-B0A6611FAEEE}" destId="{06F936A6-D5B6-4C64-AB4D-08FCCA90E8DC}" srcOrd="3" destOrd="0" presId="urn:microsoft.com/office/officeart/2005/8/layout/default#26"/>
    <dgm:cxn modelId="{4E975832-2E29-4962-BE07-BE88DA5F4AD1}" type="presParOf" srcId="{C12F1241-51C3-47FA-8178-B0A6611FAEEE}" destId="{6E9E6578-4363-4D1C-8262-CC0537E63637}" srcOrd="4" destOrd="0" presId="urn:microsoft.com/office/officeart/2005/8/layout/default#26"/>
    <dgm:cxn modelId="{1413A63C-1475-4447-AA57-89B88228CC24}" type="presParOf" srcId="{C12F1241-51C3-47FA-8178-B0A6611FAEEE}" destId="{0040D5C4-6FC7-41A3-BFCD-D9A811FD0FD1}" srcOrd="5" destOrd="0" presId="urn:microsoft.com/office/officeart/2005/8/layout/default#26"/>
    <dgm:cxn modelId="{227572B7-3465-442B-A2ED-2FC2BEE94E50}" type="presParOf" srcId="{C12F1241-51C3-47FA-8178-B0A6611FAEEE}" destId="{E608F161-15ED-48EC-8251-4EF9A73A16DC}" srcOrd="6" destOrd="0" presId="urn:microsoft.com/office/officeart/2005/8/layout/default#26"/>
    <dgm:cxn modelId="{9B0F6B6D-4009-42D5-AE18-C83E76B74946}" type="presParOf" srcId="{C12F1241-51C3-47FA-8178-B0A6611FAEEE}" destId="{061A5A03-077C-499E-A4A0-F85828C7FF24}" srcOrd="7" destOrd="0" presId="urn:microsoft.com/office/officeart/2005/8/layout/default#26"/>
    <dgm:cxn modelId="{0E8DA21A-D514-4F33-B639-15750420DAF4}" type="presParOf" srcId="{C12F1241-51C3-47FA-8178-B0A6611FAEEE}" destId="{A6B4E152-79BD-40BF-BBC6-F5FA58C3101A}" srcOrd="8" destOrd="0" presId="urn:microsoft.com/office/officeart/2005/8/layout/default#26"/>
    <dgm:cxn modelId="{111FA0C1-BC3F-43D4-A358-341EA8C482B5}" type="presParOf" srcId="{C12F1241-51C3-47FA-8178-B0A6611FAEEE}" destId="{90AC9BA2-FB9A-48AB-9497-C56BD2DEE531}" srcOrd="9" destOrd="0" presId="urn:microsoft.com/office/officeart/2005/8/layout/default#26"/>
    <dgm:cxn modelId="{772F64D0-97F2-409F-9777-4E9780D11105}" type="presParOf" srcId="{C12F1241-51C3-47FA-8178-B0A6611FAEEE}" destId="{4B18112C-6E9E-42CA-A66A-CE7F213EA099}" srcOrd="10" destOrd="0" presId="urn:microsoft.com/office/officeart/2005/8/layout/default#26"/>
    <dgm:cxn modelId="{3B629219-D618-4451-AE62-633298E39778}" type="presParOf" srcId="{C12F1241-51C3-47FA-8178-B0A6611FAEEE}" destId="{D274D2DF-4C8F-487C-B7C4-2E84C1F6DB1E}" srcOrd="11" destOrd="0" presId="urn:microsoft.com/office/officeart/2005/8/layout/default#26"/>
    <dgm:cxn modelId="{38499960-BC1F-42DC-932C-6645EF97DA23}" type="presParOf" srcId="{C12F1241-51C3-47FA-8178-B0A6611FAEEE}" destId="{5E52758C-DC9D-43AE-8679-B56E852DC311}" srcOrd="12" destOrd="0" presId="urn:microsoft.com/office/officeart/2005/8/layout/default#26"/>
    <dgm:cxn modelId="{6494444D-E95A-4E2F-9820-9E7021AB78D0}" type="presParOf" srcId="{C12F1241-51C3-47FA-8178-B0A6611FAEEE}" destId="{102D76DC-CE5D-4A24-9B69-D20732B5EEEB}" srcOrd="13" destOrd="0" presId="urn:microsoft.com/office/officeart/2005/8/layout/default#26"/>
    <dgm:cxn modelId="{195B4C79-9347-42A6-B727-86014121838F}" type="presParOf" srcId="{C12F1241-51C3-47FA-8178-B0A6611FAEEE}" destId="{C6063D94-E66D-4ADB-8DE1-50C632CC98C5}" srcOrd="14" destOrd="0" presId="urn:microsoft.com/office/officeart/2005/8/layout/default#26"/>
    <dgm:cxn modelId="{FB4F39F8-3BFB-4E06-B31C-B722DC94CD8C}" type="presParOf" srcId="{C12F1241-51C3-47FA-8178-B0A6611FAEEE}" destId="{F699401A-431E-435C-A641-728C21FE4D35}" srcOrd="15" destOrd="0" presId="urn:microsoft.com/office/officeart/2005/8/layout/default#26"/>
    <dgm:cxn modelId="{75B63B76-9112-4E2E-AE1F-7BFCE3C889F5}" type="presParOf" srcId="{C12F1241-51C3-47FA-8178-B0A6611FAEEE}" destId="{445DDD6B-04E0-4309-8E58-7265C8B308EA}" srcOrd="16" destOrd="0" presId="urn:microsoft.com/office/officeart/2005/8/layout/default#26"/>
    <dgm:cxn modelId="{9B5D6F48-B429-4502-B763-6E39B86AF255}" type="presParOf" srcId="{C12F1241-51C3-47FA-8178-B0A6611FAEEE}" destId="{77FF8AFD-D50C-4054-9183-9B194E80B675}" srcOrd="17" destOrd="0" presId="urn:microsoft.com/office/officeart/2005/8/layout/default#26"/>
    <dgm:cxn modelId="{0A16563F-AB49-4494-9D09-A09BBAE2839E}" type="presParOf" srcId="{C12F1241-51C3-47FA-8178-B0A6611FAEEE}" destId="{6CE78790-41C0-4F92-B869-219BECEDB0FC}" srcOrd="18" destOrd="0" presId="urn:microsoft.com/office/officeart/2005/8/layout/default#26"/>
    <dgm:cxn modelId="{502AB69E-1760-4FA1-BE99-E2888A10E666}" type="presParOf" srcId="{C12F1241-51C3-47FA-8178-B0A6611FAEEE}" destId="{C5954EDB-06B7-4EBE-8913-53610E573222}" srcOrd="19" destOrd="0" presId="urn:microsoft.com/office/officeart/2005/8/layout/default#26"/>
    <dgm:cxn modelId="{EF8B8F17-B4C5-42FF-BB08-A54A27091ED3}" type="presParOf" srcId="{C12F1241-51C3-47FA-8178-B0A6611FAEEE}" destId="{96286E23-FAB0-4478-AFDC-912462108BD0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69966D-774B-4C73-B022-A79C55058C2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D9C94-220F-4C84-902D-B94C4A6EC3A9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spyware remover </a:t>
          </a:r>
          <a:r>
            <a:rPr lang="en-US" dirty="0" smtClean="0"/>
            <a:t>is a type of program that detects and deletes spyware and similar programs</a:t>
          </a:r>
          <a:endParaRPr lang="en-US" dirty="0"/>
        </a:p>
      </dgm:t>
    </dgm:pt>
    <dgm:pt modelId="{85575B33-9E03-42B3-96EC-B32DA35A8D00}" type="parTrans" cxnId="{61F5F5AD-27F3-4CE7-8D96-5CDC6635592E}">
      <dgm:prSet/>
      <dgm:spPr/>
      <dgm:t>
        <a:bodyPr/>
        <a:lstStyle/>
        <a:p>
          <a:endParaRPr lang="en-US"/>
        </a:p>
      </dgm:t>
    </dgm:pt>
    <dgm:pt modelId="{7DB8CBDC-E803-4959-8E97-F9913D6AAE08}" type="sibTrans" cxnId="{61F5F5AD-27F3-4CE7-8D96-5CDC6635592E}">
      <dgm:prSet/>
      <dgm:spPr/>
      <dgm:t>
        <a:bodyPr/>
        <a:lstStyle/>
        <a:p>
          <a:endParaRPr lang="en-US"/>
        </a:p>
      </dgm:t>
    </dgm:pt>
    <dgm:pt modelId="{DB7AF2D9-6EA0-4206-8D03-0195FFBE0A61}">
      <dgm:prSet/>
      <dgm:spPr/>
      <dgm:t>
        <a:bodyPr/>
        <a:lstStyle/>
        <a:p>
          <a:pPr rtl="0"/>
          <a:r>
            <a:rPr lang="en-US" dirty="0" smtClean="0"/>
            <a:t>An </a:t>
          </a:r>
          <a:r>
            <a:rPr lang="en-US" b="1" dirty="0" smtClean="0">
              <a:solidFill>
                <a:srgbClr val="A52439"/>
              </a:solidFill>
            </a:rPr>
            <a:t>adware remover </a:t>
          </a:r>
          <a:r>
            <a:rPr lang="en-US" dirty="0" smtClean="0"/>
            <a:t>is a program that detects and deletes adware</a:t>
          </a:r>
          <a:endParaRPr lang="en-US" dirty="0"/>
        </a:p>
      </dgm:t>
    </dgm:pt>
    <dgm:pt modelId="{46102470-0785-45B0-B402-05B216D4D9F9}" type="parTrans" cxnId="{74237F70-25BD-4B43-8E4D-2F29B87C3653}">
      <dgm:prSet/>
      <dgm:spPr/>
      <dgm:t>
        <a:bodyPr/>
        <a:lstStyle/>
        <a:p>
          <a:endParaRPr lang="en-US"/>
        </a:p>
      </dgm:t>
    </dgm:pt>
    <dgm:pt modelId="{399C4B60-BEED-4432-98C4-8D38BF038045}" type="sibTrans" cxnId="{74237F70-25BD-4B43-8E4D-2F29B87C3653}">
      <dgm:prSet/>
      <dgm:spPr/>
      <dgm:t>
        <a:bodyPr/>
        <a:lstStyle/>
        <a:p>
          <a:endParaRPr lang="en-US"/>
        </a:p>
      </dgm:t>
    </dgm:pt>
    <dgm:pt modelId="{53E3F541-FD4A-47BA-A4EA-DBA3B8D9E82B}" type="pres">
      <dgm:prSet presAssocID="{3E69966D-774B-4C73-B022-A79C55058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46170-1E7A-4579-8FDF-7261C61611FB}" type="pres">
      <dgm:prSet presAssocID="{14ED9C94-220F-4C84-902D-B94C4A6EC3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72730-0090-4C83-9B95-0114CF0C7051}" type="pres">
      <dgm:prSet presAssocID="{7DB8CBDC-E803-4959-8E97-F9913D6AAE08}" presName="spacer" presStyleCnt="0"/>
      <dgm:spPr/>
    </dgm:pt>
    <dgm:pt modelId="{55EA6F07-E802-4E8F-9AC3-899FC31C7027}" type="pres">
      <dgm:prSet presAssocID="{DB7AF2D9-6EA0-4206-8D03-0195FFBE0A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37F70-25BD-4B43-8E4D-2F29B87C3653}" srcId="{3E69966D-774B-4C73-B022-A79C55058C27}" destId="{DB7AF2D9-6EA0-4206-8D03-0195FFBE0A61}" srcOrd="1" destOrd="0" parTransId="{46102470-0785-45B0-B402-05B216D4D9F9}" sibTransId="{399C4B60-BEED-4432-98C4-8D38BF038045}"/>
    <dgm:cxn modelId="{62A2BA2E-A00F-4559-8793-EAC26DCE5263}" type="presOf" srcId="{3E69966D-774B-4C73-B022-A79C55058C27}" destId="{53E3F541-FD4A-47BA-A4EA-DBA3B8D9E82B}" srcOrd="0" destOrd="0" presId="urn:microsoft.com/office/officeart/2005/8/layout/vList2"/>
    <dgm:cxn modelId="{61F5F5AD-27F3-4CE7-8D96-5CDC6635592E}" srcId="{3E69966D-774B-4C73-B022-A79C55058C27}" destId="{14ED9C94-220F-4C84-902D-B94C4A6EC3A9}" srcOrd="0" destOrd="0" parTransId="{85575B33-9E03-42B3-96EC-B32DA35A8D00}" sibTransId="{7DB8CBDC-E803-4959-8E97-F9913D6AAE08}"/>
    <dgm:cxn modelId="{4FB6C243-EB39-4279-8584-D9AC153C031C}" type="presOf" srcId="{DB7AF2D9-6EA0-4206-8D03-0195FFBE0A61}" destId="{55EA6F07-E802-4E8F-9AC3-899FC31C7027}" srcOrd="0" destOrd="0" presId="urn:microsoft.com/office/officeart/2005/8/layout/vList2"/>
    <dgm:cxn modelId="{71E63543-926D-4811-BDFD-B7E73F5C7CEE}" type="presOf" srcId="{14ED9C94-220F-4C84-902D-B94C4A6EC3A9}" destId="{70346170-1E7A-4579-8FDF-7261C61611FB}" srcOrd="0" destOrd="0" presId="urn:microsoft.com/office/officeart/2005/8/layout/vList2"/>
    <dgm:cxn modelId="{5C38B836-F618-4435-9F82-631059A45613}" type="presParOf" srcId="{53E3F541-FD4A-47BA-A4EA-DBA3B8D9E82B}" destId="{70346170-1E7A-4579-8FDF-7261C61611FB}" srcOrd="0" destOrd="0" presId="urn:microsoft.com/office/officeart/2005/8/layout/vList2"/>
    <dgm:cxn modelId="{0792704F-62DC-4D33-9F1D-3F8CFDCFD43D}" type="presParOf" srcId="{53E3F541-FD4A-47BA-A4EA-DBA3B8D9E82B}" destId="{38772730-0090-4C83-9B95-0114CF0C7051}" srcOrd="1" destOrd="0" presId="urn:microsoft.com/office/officeart/2005/8/layout/vList2"/>
    <dgm:cxn modelId="{948F8234-49DF-4628-A410-75AEB80146A1}" type="presParOf" srcId="{53E3F541-FD4A-47BA-A4EA-DBA3B8D9E82B}" destId="{55EA6F07-E802-4E8F-9AC3-899FC31C70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AAF431-AD42-4A3A-BD0B-6F58A1BF9B93}" type="doc">
      <dgm:prSet loTypeId="urn:microsoft.com/office/officeart/2005/8/layout/default#1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39145F-6DE1-47DA-90EE-8523B932321E}">
      <dgm:prSet phldrT="[Text]"/>
      <dgm:spPr/>
      <dgm:t>
        <a:bodyPr/>
        <a:lstStyle/>
        <a:p>
          <a:r>
            <a:rPr lang="en-US" b="1" dirty="0" smtClean="0"/>
            <a:t>Anti-spam programs</a:t>
          </a:r>
          <a:endParaRPr lang="en-US" b="1" dirty="0"/>
        </a:p>
      </dgm:t>
    </dgm:pt>
    <dgm:pt modelId="{BE29968C-0EBF-45DE-9EB6-B80115346B82}" type="parTrans" cxnId="{7A407754-B970-4176-8E7D-183187B1AD7C}">
      <dgm:prSet/>
      <dgm:spPr/>
      <dgm:t>
        <a:bodyPr/>
        <a:lstStyle/>
        <a:p>
          <a:endParaRPr lang="en-US"/>
        </a:p>
      </dgm:t>
    </dgm:pt>
    <dgm:pt modelId="{D088924E-6C98-4E8E-BC5C-B0874AE7289A}" type="sibTrans" cxnId="{7A407754-B970-4176-8E7D-183187B1AD7C}">
      <dgm:prSet/>
      <dgm:spPr/>
      <dgm:t>
        <a:bodyPr/>
        <a:lstStyle/>
        <a:p>
          <a:endParaRPr lang="en-US"/>
        </a:p>
      </dgm:t>
    </dgm:pt>
    <dgm:pt modelId="{0C4B7A8D-FD56-434C-AA68-4096F949F9C5}">
      <dgm:prSet phldrT="[Text]"/>
      <dgm:spPr/>
      <dgm:t>
        <a:bodyPr/>
        <a:lstStyle/>
        <a:p>
          <a:r>
            <a:rPr lang="en-US" b="1" dirty="0" smtClean="0"/>
            <a:t>Web filtering software</a:t>
          </a:r>
          <a:endParaRPr lang="en-US" b="1" dirty="0"/>
        </a:p>
      </dgm:t>
    </dgm:pt>
    <dgm:pt modelId="{439AFF7D-28D2-4773-B3D0-F65ACB3115B4}" type="parTrans" cxnId="{5880A808-0323-4186-9118-D3B56612CB00}">
      <dgm:prSet/>
      <dgm:spPr/>
      <dgm:t>
        <a:bodyPr/>
        <a:lstStyle/>
        <a:p>
          <a:endParaRPr lang="en-US"/>
        </a:p>
      </dgm:t>
    </dgm:pt>
    <dgm:pt modelId="{A74D1C60-9EA0-44DD-B5F1-BBF4A6EFA46C}" type="sibTrans" cxnId="{5880A808-0323-4186-9118-D3B56612CB00}">
      <dgm:prSet/>
      <dgm:spPr/>
      <dgm:t>
        <a:bodyPr/>
        <a:lstStyle/>
        <a:p>
          <a:endParaRPr lang="en-US"/>
        </a:p>
      </dgm:t>
    </dgm:pt>
    <dgm:pt modelId="{E2AA39DE-DED9-4F47-AF30-13A75348E50C}">
      <dgm:prSet phldrT="[Text]"/>
      <dgm:spPr/>
      <dgm:t>
        <a:bodyPr/>
        <a:lstStyle/>
        <a:p>
          <a:r>
            <a:rPr lang="en-US" b="1" dirty="0" smtClean="0"/>
            <a:t>Phishing filters</a:t>
          </a:r>
          <a:endParaRPr lang="en-US" b="1" dirty="0"/>
        </a:p>
      </dgm:t>
    </dgm:pt>
    <dgm:pt modelId="{875B491A-FE4C-478E-A059-76475974C5F0}" type="parTrans" cxnId="{6671BE0F-5D52-45E0-9735-9238E40DB5E4}">
      <dgm:prSet/>
      <dgm:spPr/>
      <dgm:t>
        <a:bodyPr/>
        <a:lstStyle/>
        <a:p>
          <a:endParaRPr lang="en-US"/>
        </a:p>
      </dgm:t>
    </dgm:pt>
    <dgm:pt modelId="{11D441F8-2F33-4A2F-ACAE-C5BDD748B65A}" type="sibTrans" cxnId="{6671BE0F-5D52-45E0-9735-9238E40DB5E4}">
      <dgm:prSet/>
      <dgm:spPr/>
      <dgm:t>
        <a:bodyPr/>
        <a:lstStyle/>
        <a:p>
          <a:endParaRPr lang="en-US"/>
        </a:p>
      </dgm:t>
    </dgm:pt>
    <dgm:pt modelId="{F8C41CDC-0971-4C0B-BCF5-24C5D5141D68}">
      <dgm:prSet phldrT="[Text]"/>
      <dgm:spPr/>
      <dgm:t>
        <a:bodyPr/>
        <a:lstStyle/>
        <a:p>
          <a:r>
            <a:rPr lang="en-US" b="1" dirty="0" smtClean="0"/>
            <a:t>Pop-up and pop-under blockers</a:t>
          </a:r>
          <a:endParaRPr lang="en-US" b="1" dirty="0"/>
        </a:p>
      </dgm:t>
    </dgm:pt>
    <dgm:pt modelId="{0AB64D76-6A5B-4E8D-AC93-6861BAD5040D}" type="parTrans" cxnId="{E22A2322-71C1-4265-B3C9-1315229C399E}">
      <dgm:prSet/>
      <dgm:spPr/>
      <dgm:t>
        <a:bodyPr/>
        <a:lstStyle/>
        <a:p>
          <a:endParaRPr lang="en-US"/>
        </a:p>
      </dgm:t>
    </dgm:pt>
    <dgm:pt modelId="{0A4388FB-DD3F-40BD-BC97-EBEE3ABB157D}" type="sibTrans" cxnId="{E22A2322-71C1-4265-B3C9-1315229C399E}">
      <dgm:prSet/>
      <dgm:spPr/>
      <dgm:t>
        <a:bodyPr/>
        <a:lstStyle/>
        <a:p>
          <a:endParaRPr lang="en-US"/>
        </a:p>
      </dgm:t>
    </dgm:pt>
    <dgm:pt modelId="{B03970DC-4595-4EE9-A9F3-CA3D3FC62902}" type="pres">
      <dgm:prSet presAssocID="{C7AAF431-AD42-4A3A-BD0B-6F58A1BF9B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8549F-B53A-474F-BA1C-44F96851D10A}" type="pres">
      <dgm:prSet presAssocID="{7939145F-6DE1-47DA-90EE-8523B93232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0DA4B-EC5F-40BA-A1EA-968D0B6FA863}" type="pres">
      <dgm:prSet presAssocID="{D088924E-6C98-4E8E-BC5C-B0874AE7289A}" presName="sibTrans" presStyleCnt="0"/>
      <dgm:spPr/>
    </dgm:pt>
    <dgm:pt modelId="{83B00424-09BB-40D2-A0B2-65B1C3A5D6F9}" type="pres">
      <dgm:prSet presAssocID="{0C4B7A8D-FD56-434C-AA68-4096F949F9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D7130-7050-454E-BAE2-28C7CE42F204}" type="pres">
      <dgm:prSet presAssocID="{A74D1C60-9EA0-44DD-B5F1-BBF4A6EFA46C}" presName="sibTrans" presStyleCnt="0"/>
      <dgm:spPr/>
    </dgm:pt>
    <dgm:pt modelId="{F0CAA6C7-E777-47D1-B573-974FF44747BF}" type="pres">
      <dgm:prSet presAssocID="{E2AA39DE-DED9-4F47-AF30-13A75348E5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5D853-6042-4F10-876C-244CA0676951}" type="pres">
      <dgm:prSet presAssocID="{11D441F8-2F33-4A2F-ACAE-C5BDD748B65A}" presName="sibTrans" presStyleCnt="0"/>
      <dgm:spPr/>
    </dgm:pt>
    <dgm:pt modelId="{CA3B7EBE-A75A-420E-B49A-DA297D1CF814}" type="pres">
      <dgm:prSet presAssocID="{F8C41CDC-0971-4C0B-BCF5-24C5D5141D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AFF34-ACAE-4E2A-9168-F09922B2E317}" type="presOf" srcId="{C7AAF431-AD42-4A3A-BD0B-6F58A1BF9B93}" destId="{B03970DC-4595-4EE9-A9F3-CA3D3FC62902}" srcOrd="0" destOrd="0" presId="urn:microsoft.com/office/officeart/2005/8/layout/default#16"/>
    <dgm:cxn modelId="{75DA982F-F2CC-4ACF-A68E-553AD579D0FA}" type="presOf" srcId="{7939145F-6DE1-47DA-90EE-8523B932321E}" destId="{C7F8549F-B53A-474F-BA1C-44F96851D10A}" srcOrd="0" destOrd="0" presId="urn:microsoft.com/office/officeart/2005/8/layout/default#16"/>
    <dgm:cxn modelId="{E22A2322-71C1-4265-B3C9-1315229C399E}" srcId="{C7AAF431-AD42-4A3A-BD0B-6F58A1BF9B93}" destId="{F8C41CDC-0971-4C0B-BCF5-24C5D5141D68}" srcOrd="3" destOrd="0" parTransId="{0AB64D76-6A5B-4E8D-AC93-6861BAD5040D}" sibTransId="{0A4388FB-DD3F-40BD-BC97-EBEE3ABB157D}"/>
    <dgm:cxn modelId="{99B9D331-DFAB-4B88-8532-843D065D9D3D}" type="presOf" srcId="{F8C41CDC-0971-4C0B-BCF5-24C5D5141D68}" destId="{CA3B7EBE-A75A-420E-B49A-DA297D1CF814}" srcOrd="0" destOrd="0" presId="urn:microsoft.com/office/officeart/2005/8/layout/default#16"/>
    <dgm:cxn modelId="{5880A808-0323-4186-9118-D3B56612CB00}" srcId="{C7AAF431-AD42-4A3A-BD0B-6F58A1BF9B93}" destId="{0C4B7A8D-FD56-434C-AA68-4096F949F9C5}" srcOrd="1" destOrd="0" parTransId="{439AFF7D-28D2-4773-B3D0-F65ACB3115B4}" sibTransId="{A74D1C60-9EA0-44DD-B5F1-BBF4A6EFA46C}"/>
    <dgm:cxn modelId="{24175CE0-8182-4E9C-BCCE-793706955201}" type="presOf" srcId="{0C4B7A8D-FD56-434C-AA68-4096F949F9C5}" destId="{83B00424-09BB-40D2-A0B2-65B1C3A5D6F9}" srcOrd="0" destOrd="0" presId="urn:microsoft.com/office/officeart/2005/8/layout/default#16"/>
    <dgm:cxn modelId="{6671BE0F-5D52-45E0-9735-9238E40DB5E4}" srcId="{C7AAF431-AD42-4A3A-BD0B-6F58A1BF9B93}" destId="{E2AA39DE-DED9-4F47-AF30-13A75348E50C}" srcOrd="2" destOrd="0" parTransId="{875B491A-FE4C-478E-A059-76475974C5F0}" sibTransId="{11D441F8-2F33-4A2F-ACAE-C5BDD748B65A}"/>
    <dgm:cxn modelId="{63C11801-E51E-493F-8448-9FB9CE503BBD}" type="presOf" srcId="{E2AA39DE-DED9-4F47-AF30-13A75348E50C}" destId="{F0CAA6C7-E777-47D1-B573-974FF44747BF}" srcOrd="0" destOrd="0" presId="urn:microsoft.com/office/officeart/2005/8/layout/default#16"/>
    <dgm:cxn modelId="{7A407754-B970-4176-8E7D-183187B1AD7C}" srcId="{C7AAF431-AD42-4A3A-BD0B-6F58A1BF9B93}" destId="{7939145F-6DE1-47DA-90EE-8523B932321E}" srcOrd="0" destOrd="0" parTransId="{BE29968C-0EBF-45DE-9EB6-B80115346B82}" sibTransId="{D088924E-6C98-4E8E-BC5C-B0874AE7289A}"/>
    <dgm:cxn modelId="{358AC5D1-CA93-40F0-832D-215E8EBFC2BA}" type="presParOf" srcId="{B03970DC-4595-4EE9-A9F3-CA3D3FC62902}" destId="{C7F8549F-B53A-474F-BA1C-44F96851D10A}" srcOrd="0" destOrd="0" presId="urn:microsoft.com/office/officeart/2005/8/layout/default#16"/>
    <dgm:cxn modelId="{67AC4FDF-DDBE-4893-A28B-F9F077564786}" type="presParOf" srcId="{B03970DC-4595-4EE9-A9F3-CA3D3FC62902}" destId="{F3E0DA4B-EC5F-40BA-A1EA-968D0B6FA863}" srcOrd="1" destOrd="0" presId="urn:microsoft.com/office/officeart/2005/8/layout/default#16"/>
    <dgm:cxn modelId="{FBBD880D-9947-45F8-88EF-0DCB92BD4108}" type="presParOf" srcId="{B03970DC-4595-4EE9-A9F3-CA3D3FC62902}" destId="{83B00424-09BB-40D2-A0B2-65B1C3A5D6F9}" srcOrd="2" destOrd="0" presId="urn:microsoft.com/office/officeart/2005/8/layout/default#16"/>
    <dgm:cxn modelId="{5AB0A494-3E9C-4957-B02D-44C028F9E7AC}" type="presParOf" srcId="{B03970DC-4595-4EE9-A9F3-CA3D3FC62902}" destId="{FD9D7130-7050-454E-BAE2-28C7CE42F204}" srcOrd="3" destOrd="0" presId="urn:microsoft.com/office/officeart/2005/8/layout/default#16"/>
    <dgm:cxn modelId="{9C34EF58-A6D1-4D96-A865-6C161228E76F}" type="presParOf" srcId="{B03970DC-4595-4EE9-A9F3-CA3D3FC62902}" destId="{F0CAA6C7-E777-47D1-B573-974FF44747BF}" srcOrd="4" destOrd="0" presId="urn:microsoft.com/office/officeart/2005/8/layout/default#16"/>
    <dgm:cxn modelId="{7C95EFE0-0DA2-40E4-A68F-FC08FEA2795E}" type="presParOf" srcId="{B03970DC-4595-4EE9-A9F3-CA3D3FC62902}" destId="{B1C5D853-6042-4F10-876C-244CA0676951}" srcOrd="5" destOrd="0" presId="urn:microsoft.com/office/officeart/2005/8/layout/default#16"/>
    <dgm:cxn modelId="{33D9D8DD-1E05-4221-8EFC-8241F286B4E3}" type="presParOf" srcId="{B03970DC-4595-4EE9-A9F3-CA3D3FC62902}" destId="{CA3B7EBE-A75A-420E-B49A-DA297D1CF814}" srcOrd="6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6F325C-052D-4304-9C0E-28FE5B9C05E4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1B07B71-0BF5-4903-A753-F3F575744E40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screen saver </a:t>
          </a:r>
          <a:r>
            <a:rPr lang="en-US" dirty="0" smtClean="0"/>
            <a:t>is a tool that causes a display device’s screen to show a moving image or blank screen if no keyboard or mouse activity occurs for a specified time</a:t>
          </a:r>
          <a:endParaRPr lang="en-US" dirty="0"/>
        </a:p>
      </dgm:t>
    </dgm:pt>
    <dgm:pt modelId="{CA129A6F-E526-46E0-88B9-5655666DD38C}" type="parTrans" cxnId="{A30A224E-C531-4059-9AA2-B00A6643966A}">
      <dgm:prSet/>
      <dgm:spPr/>
      <dgm:t>
        <a:bodyPr/>
        <a:lstStyle/>
        <a:p>
          <a:endParaRPr lang="en-US"/>
        </a:p>
      </dgm:t>
    </dgm:pt>
    <dgm:pt modelId="{BA5B18C3-6C6F-4151-8519-1A980CFCAFD7}" type="sibTrans" cxnId="{A30A224E-C531-4059-9AA2-B00A6643966A}">
      <dgm:prSet/>
      <dgm:spPr/>
      <dgm:t>
        <a:bodyPr/>
        <a:lstStyle/>
        <a:p>
          <a:endParaRPr lang="en-US"/>
        </a:p>
      </dgm:t>
    </dgm:pt>
    <dgm:pt modelId="{4A8AB95C-7042-4FAD-B832-1EEF69AC6A9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file compression tool </a:t>
          </a:r>
          <a:r>
            <a:rPr lang="en-US" dirty="0" smtClean="0"/>
            <a:t>shrinks the size of a file(s)</a:t>
          </a:r>
          <a:endParaRPr lang="en-US" dirty="0"/>
        </a:p>
      </dgm:t>
    </dgm:pt>
    <dgm:pt modelId="{AB9BC6F6-3897-4BA6-968B-D3114F16565D}" type="parTrans" cxnId="{C3FA9E27-3B9D-4E4E-B7EA-CEEF0BCD4B14}">
      <dgm:prSet/>
      <dgm:spPr/>
      <dgm:t>
        <a:bodyPr/>
        <a:lstStyle/>
        <a:p>
          <a:endParaRPr lang="en-US"/>
        </a:p>
      </dgm:t>
    </dgm:pt>
    <dgm:pt modelId="{864CBABA-16E9-4A83-83F1-62340F1D17EA}" type="sibTrans" cxnId="{C3FA9E27-3B9D-4E4E-B7EA-CEEF0BCD4B14}">
      <dgm:prSet/>
      <dgm:spPr/>
      <dgm:t>
        <a:bodyPr/>
        <a:lstStyle/>
        <a:p>
          <a:endParaRPr lang="en-US"/>
        </a:p>
      </dgm:t>
    </dgm:pt>
    <dgm:pt modelId="{1222503F-ED9C-4079-8823-5B96E48F12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PC maintenance tool </a:t>
          </a:r>
          <a:r>
            <a:rPr lang="en-US" dirty="0" smtClean="0"/>
            <a:t>is a program that identifies and fixes operating system problems, detects and repairs drive problems, and includes the capability of improving a computer’s performance</a:t>
          </a:r>
          <a:endParaRPr lang="en-US" dirty="0"/>
        </a:p>
      </dgm:t>
    </dgm:pt>
    <dgm:pt modelId="{0BEC7ABE-9DE8-4C8F-85CC-754F3289A47C}" type="parTrans" cxnId="{9750407E-C6CF-4171-9F9E-4ACAC94EBE86}">
      <dgm:prSet/>
      <dgm:spPr/>
      <dgm:t>
        <a:bodyPr/>
        <a:lstStyle/>
        <a:p>
          <a:endParaRPr lang="en-US"/>
        </a:p>
      </dgm:t>
    </dgm:pt>
    <dgm:pt modelId="{81D937E9-7E86-4A0C-A112-59617DC19D60}" type="sibTrans" cxnId="{9750407E-C6CF-4171-9F9E-4ACAC94EBE86}">
      <dgm:prSet/>
      <dgm:spPr/>
      <dgm:t>
        <a:bodyPr/>
        <a:lstStyle/>
        <a:p>
          <a:endParaRPr lang="en-US"/>
        </a:p>
      </dgm:t>
    </dgm:pt>
    <dgm:pt modelId="{2BB6BB3F-090D-476F-85E3-32A52377BBAC}" type="pres">
      <dgm:prSet presAssocID="{3C6F325C-052D-4304-9C0E-28FE5B9C05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A21F3-23CE-4191-952A-40F8B8F06CFB}" type="pres">
      <dgm:prSet presAssocID="{21B07B71-0BF5-4903-A753-F3F575744E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7D4C-CD38-4497-A89F-9D843D2E4F75}" type="pres">
      <dgm:prSet presAssocID="{BA5B18C3-6C6F-4151-8519-1A980CFCAFD7}" presName="spacer" presStyleCnt="0"/>
      <dgm:spPr/>
    </dgm:pt>
    <dgm:pt modelId="{805D9B87-EB92-4880-AB6C-B1506090E7AC}" type="pres">
      <dgm:prSet presAssocID="{4A8AB95C-7042-4FAD-B832-1EEF69AC6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68E14-FA2C-4AE0-9A2C-4FCAAFE96179}" type="pres">
      <dgm:prSet presAssocID="{864CBABA-16E9-4A83-83F1-62340F1D17EA}" presName="spacer" presStyleCnt="0"/>
      <dgm:spPr/>
    </dgm:pt>
    <dgm:pt modelId="{2B2D9C72-6F3B-4909-ACD4-D2BBB48AF37C}" type="pres">
      <dgm:prSet presAssocID="{1222503F-ED9C-4079-8823-5B96E48F12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A9E27-3B9D-4E4E-B7EA-CEEF0BCD4B14}" srcId="{3C6F325C-052D-4304-9C0E-28FE5B9C05E4}" destId="{4A8AB95C-7042-4FAD-B832-1EEF69AC6A95}" srcOrd="1" destOrd="0" parTransId="{AB9BC6F6-3897-4BA6-968B-D3114F16565D}" sibTransId="{864CBABA-16E9-4A83-83F1-62340F1D17EA}"/>
    <dgm:cxn modelId="{B619DA88-18D4-441C-8BE9-E944613C2571}" type="presOf" srcId="{3C6F325C-052D-4304-9C0E-28FE5B9C05E4}" destId="{2BB6BB3F-090D-476F-85E3-32A52377BBAC}" srcOrd="0" destOrd="0" presId="urn:microsoft.com/office/officeart/2005/8/layout/vList2"/>
    <dgm:cxn modelId="{9750407E-C6CF-4171-9F9E-4ACAC94EBE86}" srcId="{3C6F325C-052D-4304-9C0E-28FE5B9C05E4}" destId="{1222503F-ED9C-4079-8823-5B96E48F12B8}" srcOrd="2" destOrd="0" parTransId="{0BEC7ABE-9DE8-4C8F-85CC-754F3289A47C}" sibTransId="{81D937E9-7E86-4A0C-A112-59617DC19D60}"/>
    <dgm:cxn modelId="{F1F44DB3-59CD-41A9-BAE5-C9D5AB43AC88}" type="presOf" srcId="{4A8AB95C-7042-4FAD-B832-1EEF69AC6A95}" destId="{805D9B87-EB92-4880-AB6C-B1506090E7AC}" srcOrd="0" destOrd="0" presId="urn:microsoft.com/office/officeart/2005/8/layout/vList2"/>
    <dgm:cxn modelId="{8A6603AF-AFFD-4600-B5FC-2AFC79D7F22B}" type="presOf" srcId="{1222503F-ED9C-4079-8823-5B96E48F12B8}" destId="{2B2D9C72-6F3B-4909-ACD4-D2BBB48AF37C}" srcOrd="0" destOrd="0" presId="urn:microsoft.com/office/officeart/2005/8/layout/vList2"/>
    <dgm:cxn modelId="{A30A224E-C531-4059-9AA2-B00A6643966A}" srcId="{3C6F325C-052D-4304-9C0E-28FE5B9C05E4}" destId="{21B07B71-0BF5-4903-A753-F3F575744E40}" srcOrd="0" destOrd="0" parTransId="{CA129A6F-E526-46E0-88B9-5655666DD38C}" sibTransId="{BA5B18C3-6C6F-4151-8519-1A980CFCAFD7}"/>
    <dgm:cxn modelId="{FED1636B-603A-4825-876C-B7A816841A59}" type="presOf" srcId="{21B07B71-0BF5-4903-A753-F3F575744E40}" destId="{D36A21F3-23CE-4191-952A-40F8B8F06CFB}" srcOrd="0" destOrd="0" presId="urn:microsoft.com/office/officeart/2005/8/layout/vList2"/>
    <dgm:cxn modelId="{1AB684E7-FB32-498F-946F-30014ECB67EE}" type="presParOf" srcId="{2BB6BB3F-090D-476F-85E3-32A52377BBAC}" destId="{D36A21F3-23CE-4191-952A-40F8B8F06CFB}" srcOrd="0" destOrd="0" presId="urn:microsoft.com/office/officeart/2005/8/layout/vList2"/>
    <dgm:cxn modelId="{5C95F4FC-24D4-4DA2-8722-95A4B7025087}" type="presParOf" srcId="{2BB6BB3F-090D-476F-85E3-32A52377BBAC}" destId="{10CE7D4C-CD38-4497-A89F-9D843D2E4F75}" srcOrd="1" destOrd="0" presId="urn:microsoft.com/office/officeart/2005/8/layout/vList2"/>
    <dgm:cxn modelId="{E3D8CA47-F546-4BE6-A837-14E172B77187}" type="presParOf" srcId="{2BB6BB3F-090D-476F-85E3-32A52377BBAC}" destId="{805D9B87-EB92-4880-AB6C-B1506090E7AC}" srcOrd="2" destOrd="0" presId="urn:microsoft.com/office/officeart/2005/8/layout/vList2"/>
    <dgm:cxn modelId="{60928BE3-B8A3-4857-A28F-AB47FD58F9BC}" type="presParOf" srcId="{2BB6BB3F-090D-476F-85E3-32A52377BBAC}" destId="{32C68E14-FA2C-4AE0-9A2C-4FCAAFE96179}" srcOrd="3" destOrd="0" presId="urn:microsoft.com/office/officeart/2005/8/layout/vList2"/>
    <dgm:cxn modelId="{29EFB556-6447-490F-8E31-5A20F0882BBF}" type="presParOf" srcId="{2BB6BB3F-090D-476F-85E3-32A52377BBAC}" destId="{2B2D9C72-6F3B-4909-ACD4-D2BBB48AF3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Programs and apps available for computers and mobile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9A0A9DE3-56F7-4917-BEEB-AF3DD15B1A4B}">
      <dgm:prSet/>
      <dgm:spPr/>
      <dgm:t>
        <a:bodyPr/>
        <a:lstStyle/>
        <a:p>
          <a:r>
            <a:rPr lang="en-US" dirty="0" smtClean="0"/>
            <a:t>Role of the operating system and the various ways software is distributed</a:t>
          </a:r>
          <a:endParaRPr lang="en-US" dirty="0"/>
        </a:p>
      </dgm:t>
    </dgm:pt>
    <dgm:pt modelId="{555947A7-B472-40A2-A1FC-F21D8C0D1F8F}" type="parTrans" cxnId="{8E596265-8DBC-4D7A-BF90-45C0C1CA3265}">
      <dgm:prSet/>
      <dgm:spPr/>
      <dgm:t>
        <a:bodyPr/>
        <a:lstStyle/>
        <a:p>
          <a:endParaRPr lang="en-US"/>
        </a:p>
      </dgm:t>
    </dgm:pt>
    <dgm:pt modelId="{6D799889-159D-49C5-AD05-49E34C1225C1}" type="sibTrans" cxnId="{8E596265-8DBC-4D7A-BF90-45C0C1CA3265}">
      <dgm:prSet/>
      <dgm:spPr/>
      <dgm:t>
        <a:bodyPr/>
        <a:lstStyle/>
        <a:p>
          <a:endParaRPr lang="en-US"/>
        </a:p>
      </dgm:t>
    </dgm:pt>
    <dgm:pt modelId="{3E54AB8B-AA19-4A43-A1C6-8A0AD849B30A}">
      <dgm:prSet/>
      <dgm:spPr/>
      <dgm:t>
        <a:bodyPr/>
        <a:lstStyle/>
        <a:p>
          <a:r>
            <a:rPr lang="en-US" dirty="0" smtClean="0"/>
            <a:t>Features of a variety of applications</a:t>
          </a:r>
          <a:endParaRPr lang="en-US" dirty="0"/>
        </a:p>
      </dgm:t>
    </dgm:pt>
    <dgm:pt modelId="{848F116D-9450-4FD8-B93E-BA1BDF913ED2}" type="parTrans" cxnId="{F541B278-DF94-40B3-B0BA-745BC227FDF9}">
      <dgm:prSet/>
      <dgm:spPr/>
      <dgm:t>
        <a:bodyPr/>
        <a:lstStyle/>
        <a:p>
          <a:endParaRPr lang="en-US"/>
        </a:p>
      </dgm:t>
    </dgm:pt>
    <dgm:pt modelId="{360374E2-F505-43D6-BE24-895A20AE7416}" type="sibTrans" cxnId="{F541B278-DF94-40B3-B0BA-745BC227FDF9}">
      <dgm:prSet/>
      <dgm:spPr/>
      <dgm:t>
        <a:bodyPr/>
        <a:lstStyle/>
        <a:p>
          <a:endParaRPr lang="en-US"/>
        </a:p>
      </dgm:t>
    </dgm:pt>
    <dgm:pt modelId="{21AA85C7-A331-4BFF-9A3B-25D615453111}">
      <dgm:prSet/>
      <dgm:spPr/>
      <dgm:t>
        <a:bodyPr/>
        <a:lstStyle/>
        <a:p>
          <a:r>
            <a:rPr lang="en-US" dirty="0" smtClean="0"/>
            <a:t>Communications applications</a:t>
          </a:r>
          <a:endParaRPr lang="en-US" dirty="0"/>
        </a:p>
      </dgm:t>
    </dgm:pt>
    <dgm:pt modelId="{2CD36A5C-66F1-408B-859C-9C3FF035CEEC}" type="parTrans" cxnId="{3288CEA5-044B-498C-9877-7C5008D96311}">
      <dgm:prSet/>
      <dgm:spPr/>
      <dgm:t>
        <a:bodyPr/>
        <a:lstStyle/>
        <a:p>
          <a:endParaRPr lang="en-US"/>
        </a:p>
      </dgm:t>
    </dgm:pt>
    <dgm:pt modelId="{72D35338-1BF9-498F-924A-9DA5C5D653D7}" type="sibTrans" cxnId="{3288CEA5-044B-498C-9877-7C5008D96311}">
      <dgm:prSet/>
      <dgm:spPr/>
      <dgm:t>
        <a:bodyPr/>
        <a:lstStyle/>
        <a:p>
          <a:endParaRPr lang="en-US"/>
        </a:p>
      </dgm:t>
    </dgm:pt>
    <dgm:pt modelId="{AAE80451-0092-47E5-8407-0AA70730CD0C}">
      <dgm:prSet/>
      <dgm:spPr/>
      <dgm:t>
        <a:bodyPr/>
        <a:lstStyle/>
        <a:p>
          <a:r>
            <a:rPr lang="en-US" dirty="0" smtClean="0"/>
            <a:t>Security tools and file, disk, and system management tools</a:t>
          </a:r>
          <a:endParaRPr lang="en-US" dirty="0"/>
        </a:p>
      </dgm:t>
    </dgm:pt>
    <dgm:pt modelId="{C17EA10D-62E1-42BA-969B-8F8E621FD62C}" type="parTrans" cxnId="{B56DA2F8-6680-49F0-8A75-405DCF7C2954}">
      <dgm:prSet/>
      <dgm:spPr/>
      <dgm:t>
        <a:bodyPr/>
        <a:lstStyle/>
        <a:p>
          <a:endParaRPr lang="en-US"/>
        </a:p>
      </dgm:t>
    </dgm:pt>
    <dgm:pt modelId="{B3F1FFBF-5058-4948-92FF-2F67299558FD}" type="sibTrans" cxnId="{B56DA2F8-6680-49F0-8A75-405DCF7C295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760B6B9-2521-416C-943E-24D77F001BF8}" type="pres">
      <dgm:prSet presAssocID="{9A0A9DE3-56F7-4917-BEEB-AF3DD15B1A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C1386-67BD-4A86-9D20-E7C79E771C43}" type="pres">
      <dgm:prSet presAssocID="{6D799889-159D-49C5-AD05-49E34C1225C1}" presName="sibTrans" presStyleCnt="0"/>
      <dgm:spPr/>
    </dgm:pt>
    <dgm:pt modelId="{090B4C54-2352-421C-B018-9424FD58A1BA}" type="pres">
      <dgm:prSet presAssocID="{3E54AB8B-AA19-4A43-A1C6-8A0AD849B3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86852-C49A-4BAC-9747-F26FC2EB5241}" type="pres">
      <dgm:prSet presAssocID="{360374E2-F505-43D6-BE24-895A20AE7416}" presName="sibTrans" presStyleCnt="0"/>
      <dgm:spPr/>
    </dgm:pt>
    <dgm:pt modelId="{E2AFCDB3-100B-4A03-BC0E-B1E7FF4DB27D}" type="pres">
      <dgm:prSet presAssocID="{21AA85C7-A331-4BFF-9A3B-25D6154531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16528-C153-4EC7-AF1F-AF50569C63D3}" type="pres">
      <dgm:prSet presAssocID="{72D35338-1BF9-498F-924A-9DA5C5D653D7}" presName="sibTrans" presStyleCnt="0"/>
      <dgm:spPr/>
    </dgm:pt>
    <dgm:pt modelId="{C8A44EE9-A2F6-4A05-BA4A-0C7FF4CCDC94}" type="pres">
      <dgm:prSet presAssocID="{AAE80451-0092-47E5-8407-0AA70730CD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AA037-CFC6-4CAD-98A5-6C2090A9C1D6}" type="presOf" srcId="{AAE80451-0092-47E5-8407-0AA70730CD0C}" destId="{C8A44EE9-A2F6-4A05-BA4A-0C7FF4CCDC94}" srcOrd="0" destOrd="0" presId="urn:microsoft.com/office/officeart/2005/8/layout/default#27"/>
    <dgm:cxn modelId="{5347EDDE-E7EA-4E13-8FAD-3BC2AAC55A67}" type="presOf" srcId="{9A0A9DE3-56F7-4917-BEEB-AF3DD15B1A4B}" destId="{C760B6B9-2521-416C-943E-24D77F001BF8}" srcOrd="0" destOrd="0" presId="urn:microsoft.com/office/officeart/2005/8/layout/default#27"/>
    <dgm:cxn modelId="{F30C11EA-EF05-481A-AEE8-3F7CD816C021}" type="presOf" srcId="{21AA85C7-A331-4BFF-9A3B-25D615453111}" destId="{E2AFCDB3-100B-4A03-BC0E-B1E7FF4DB27D}" srcOrd="0" destOrd="0" presId="urn:microsoft.com/office/officeart/2005/8/layout/default#27"/>
    <dgm:cxn modelId="{3288CEA5-044B-498C-9877-7C5008D96311}" srcId="{CF85102C-52AA-4C9D-8775-2FF712ADBFCB}" destId="{21AA85C7-A331-4BFF-9A3B-25D615453111}" srcOrd="3" destOrd="0" parTransId="{2CD36A5C-66F1-408B-859C-9C3FF035CEEC}" sibTransId="{72D35338-1BF9-498F-924A-9DA5C5D653D7}"/>
    <dgm:cxn modelId="{8E596265-8DBC-4D7A-BF90-45C0C1CA3265}" srcId="{CF85102C-52AA-4C9D-8775-2FF712ADBFCB}" destId="{9A0A9DE3-56F7-4917-BEEB-AF3DD15B1A4B}" srcOrd="1" destOrd="0" parTransId="{555947A7-B472-40A2-A1FC-F21D8C0D1F8F}" sibTransId="{6D799889-159D-49C5-AD05-49E34C1225C1}"/>
    <dgm:cxn modelId="{B56DA2F8-6680-49F0-8A75-405DCF7C2954}" srcId="{CF85102C-52AA-4C9D-8775-2FF712ADBFCB}" destId="{AAE80451-0092-47E5-8407-0AA70730CD0C}" srcOrd="4" destOrd="0" parTransId="{C17EA10D-62E1-42BA-969B-8F8E621FD62C}" sibTransId="{B3F1FFBF-5058-4948-92FF-2F67299558FD}"/>
    <dgm:cxn modelId="{BD4A480F-04AF-4C3C-B99D-F748FF7B2442}" type="presOf" srcId="{4BE61A80-F514-4E80-B78E-1A2FBAB1DD95}" destId="{A2320912-8D9A-492B-894B-23596CF49463}" srcOrd="0" destOrd="0" presId="urn:microsoft.com/office/officeart/2005/8/layout/default#27"/>
    <dgm:cxn modelId="{AB7D1429-2AE7-409D-8488-5E156605946B}" type="presOf" srcId="{CF85102C-52AA-4C9D-8775-2FF712ADBFCB}" destId="{83D7DC62-EB60-457E-92F5-18866EA92871}" srcOrd="0" destOrd="0" presId="urn:microsoft.com/office/officeart/2005/8/layout/default#27"/>
    <dgm:cxn modelId="{EA4392AB-2847-46B8-9CF1-A5E5B3C8DB23}" type="presOf" srcId="{3E54AB8B-AA19-4A43-A1C6-8A0AD849B30A}" destId="{090B4C54-2352-421C-B018-9424FD58A1BA}" srcOrd="0" destOrd="0" presId="urn:microsoft.com/office/officeart/2005/8/layout/default#27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F541B278-DF94-40B3-B0BA-745BC227FDF9}" srcId="{CF85102C-52AA-4C9D-8775-2FF712ADBFCB}" destId="{3E54AB8B-AA19-4A43-A1C6-8A0AD849B30A}" srcOrd="2" destOrd="0" parTransId="{848F116D-9450-4FD8-B93E-BA1BDF913ED2}" sibTransId="{360374E2-F505-43D6-BE24-895A20AE7416}"/>
    <dgm:cxn modelId="{96928424-718F-413A-B184-BC0A400A49ED}" type="presParOf" srcId="{83D7DC62-EB60-457E-92F5-18866EA92871}" destId="{A2320912-8D9A-492B-894B-23596CF49463}" srcOrd="0" destOrd="0" presId="urn:microsoft.com/office/officeart/2005/8/layout/default#27"/>
    <dgm:cxn modelId="{D592ABD7-DAD3-48E9-A821-B462AEFAE1F7}" type="presParOf" srcId="{83D7DC62-EB60-457E-92F5-18866EA92871}" destId="{9563B308-9D7E-4AEF-8E39-DF2C5AADD5BC}" srcOrd="1" destOrd="0" presId="urn:microsoft.com/office/officeart/2005/8/layout/default#27"/>
    <dgm:cxn modelId="{B53096F7-3379-48D4-81A6-656777AB5F58}" type="presParOf" srcId="{83D7DC62-EB60-457E-92F5-18866EA92871}" destId="{C760B6B9-2521-416C-943E-24D77F001BF8}" srcOrd="2" destOrd="0" presId="urn:microsoft.com/office/officeart/2005/8/layout/default#27"/>
    <dgm:cxn modelId="{9BB3482E-48E1-4C0B-9916-738CBE09C393}" type="presParOf" srcId="{83D7DC62-EB60-457E-92F5-18866EA92871}" destId="{AADC1386-67BD-4A86-9D20-E7C79E771C43}" srcOrd="3" destOrd="0" presId="urn:microsoft.com/office/officeart/2005/8/layout/default#27"/>
    <dgm:cxn modelId="{BD1C1F35-04F4-48E6-9B49-56340BA32941}" type="presParOf" srcId="{83D7DC62-EB60-457E-92F5-18866EA92871}" destId="{090B4C54-2352-421C-B018-9424FD58A1BA}" srcOrd="4" destOrd="0" presId="urn:microsoft.com/office/officeart/2005/8/layout/default#27"/>
    <dgm:cxn modelId="{D5B95860-A9B2-451E-A263-887E2B6CB02E}" type="presParOf" srcId="{83D7DC62-EB60-457E-92F5-18866EA92871}" destId="{D2186852-C49A-4BAC-9747-F26FC2EB5241}" srcOrd="5" destOrd="0" presId="urn:microsoft.com/office/officeart/2005/8/layout/default#27"/>
    <dgm:cxn modelId="{68B97491-44E5-409C-9592-AE7F4F619CDC}" type="presParOf" srcId="{83D7DC62-EB60-457E-92F5-18866EA92871}" destId="{E2AFCDB3-100B-4A03-BC0E-B1E7FF4DB27D}" srcOrd="6" destOrd="0" presId="urn:microsoft.com/office/officeart/2005/8/layout/default#27"/>
    <dgm:cxn modelId="{8383ECF2-5DBA-44B4-9369-584D4ACC32BD}" type="presParOf" srcId="{83D7DC62-EB60-457E-92F5-18866EA92871}" destId="{24D16528-C153-4EC7-AF1F-AF50569C63D3}" srcOrd="7" destOrd="0" presId="urn:microsoft.com/office/officeart/2005/8/layout/default#27"/>
    <dgm:cxn modelId="{5F0F1893-0F89-441F-80F0-51F78F6E1448}" type="presParOf" srcId="{83D7DC62-EB60-457E-92F5-18866EA92871}" destId="{C8A44EE9-A2F6-4A05-BA4A-0C7FF4CCDC94}" srcOrd="8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uses of personal interest applications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5596BCF-220B-47CF-8D5A-61202DB620F9}">
      <dgm:prSet phldrT="[Text]"/>
      <dgm:spPr/>
      <dgm:t>
        <a:bodyPr/>
        <a:lstStyle/>
        <a:p>
          <a:r>
            <a:rPr lang="en-US" dirty="0" smtClean="0"/>
            <a:t>Identify the purpose of software used in communications</a:t>
          </a:r>
          <a:endParaRPr lang="en-US" dirty="0"/>
        </a:p>
      </dgm:t>
    </dgm:pt>
    <dgm:pt modelId="{4898B7C5-1181-4C9D-B5F7-D7CBE84E7B5F}" type="parTrans" cxnId="{27A50E9D-B38C-4372-9ECF-6C0CD6765E71}">
      <dgm:prSet/>
      <dgm:spPr/>
      <dgm:t>
        <a:bodyPr/>
        <a:lstStyle/>
        <a:p>
          <a:endParaRPr lang="en-US"/>
        </a:p>
      </dgm:t>
    </dgm:pt>
    <dgm:pt modelId="{3681D6C9-8829-45D0-AC0F-C841D84D7E72}" type="sibTrans" cxnId="{27A50E9D-B38C-4372-9ECF-6C0CD6765E71}">
      <dgm:prSet/>
      <dgm:spPr/>
      <dgm:t>
        <a:bodyPr/>
        <a:lstStyle/>
        <a:p>
          <a:endParaRPr lang="en-US"/>
        </a:p>
      </dgm:t>
    </dgm:pt>
    <dgm:pt modelId="{31E5B2A4-177E-44C9-8F35-1748B1B46618}">
      <dgm:prSet phldrT="[Text]"/>
      <dgm:spPr/>
      <dgm:t>
        <a:bodyPr/>
        <a:lstStyle/>
        <a:p>
          <a:r>
            <a:rPr lang="en-US" dirty="0" smtClean="0"/>
            <a:t>Identify the key features of security tools</a:t>
          </a:r>
          <a:endParaRPr lang="en-US" dirty="0"/>
        </a:p>
      </dgm:t>
    </dgm:pt>
    <dgm:pt modelId="{33FAC8D5-FE07-41D1-8873-39FF45A55C58}" type="parTrans" cxnId="{4BFC8F44-1D92-40BB-A061-C13D18B11235}">
      <dgm:prSet/>
      <dgm:spPr/>
      <dgm:t>
        <a:bodyPr/>
        <a:lstStyle/>
        <a:p>
          <a:endParaRPr lang="en-US"/>
        </a:p>
      </dgm:t>
    </dgm:pt>
    <dgm:pt modelId="{B505C58D-CAB0-45E6-A797-71D734D86303}" type="sibTrans" cxnId="{4BFC8F44-1D92-40BB-A061-C13D18B11235}">
      <dgm:prSet/>
      <dgm:spPr/>
      <dgm:t>
        <a:bodyPr/>
        <a:lstStyle/>
        <a:p>
          <a:endParaRPr lang="en-US"/>
        </a:p>
      </dgm:t>
    </dgm:pt>
    <dgm:pt modelId="{EE133CE6-4E50-42F5-BE82-4A9A42394F04}">
      <dgm:prSet phldrT="[Text]"/>
      <dgm:spPr/>
      <dgm:t>
        <a:bodyPr/>
        <a:lstStyle/>
        <a:p>
          <a:r>
            <a:rPr lang="en-US" dirty="0" smtClean="0"/>
            <a:t>Identify the key features of file, disk, and system management tools</a:t>
          </a:r>
          <a:endParaRPr lang="en-US" dirty="0"/>
        </a:p>
      </dgm:t>
    </dgm:pt>
    <dgm:pt modelId="{642B815D-18A5-4A6D-9A65-5B29B0BF1855}" type="parTrans" cxnId="{F77E7DBE-1D4A-4662-975A-BADCB629382C}">
      <dgm:prSet/>
      <dgm:spPr/>
      <dgm:t>
        <a:bodyPr/>
        <a:lstStyle/>
        <a:p>
          <a:endParaRPr lang="en-US"/>
        </a:p>
      </dgm:t>
    </dgm:pt>
    <dgm:pt modelId="{3C6D9E5D-1064-4117-BA4D-5B3609505E5A}" type="sibTrans" cxnId="{F77E7DBE-1D4A-4662-975A-BADCB629382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1CE3F0C8-1E0D-4F3A-BEE9-57D73BDE751C}" type="pres">
      <dgm:prSet presAssocID="{05596BCF-220B-47CF-8D5A-61202DB620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F1FAA-6E9E-4E37-901A-29CA04B98308}" type="pres">
      <dgm:prSet presAssocID="{3681D6C9-8829-45D0-AC0F-C841D84D7E72}" presName="sibTrans" presStyleCnt="0"/>
      <dgm:spPr/>
    </dgm:pt>
    <dgm:pt modelId="{CBB38631-7D81-4A3F-9651-0D3BA7EEFAED}" type="pres">
      <dgm:prSet presAssocID="{31E5B2A4-177E-44C9-8F35-1748B1B466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DB20C-1C37-4419-AAB5-82B8C33DE5B8}" type="pres">
      <dgm:prSet presAssocID="{B505C58D-CAB0-45E6-A797-71D734D86303}" presName="sibTrans" presStyleCnt="0"/>
      <dgm:spPr/>
    </dgm:pt>
    <dgm:pt modelId="{19380774-8DA3-4F81-9644-E91F65F696DA}" type="pres">
      <dgm:prSet presAssocID="{EE133CE6-4E50-42F5-BE82-4A9A42394F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E2EA1389-66CF-4777-8432-18093E464D7C}" type="presOf" srcId="{05596BCF-220B-47CF-8D5A-61202DB620F9}" destId="{1CE3F0C8-1E0D-4F3A-BEE9-57D73BDE751C}" srcOrd="0" destOrd="0" presId="urn:microsoft.com/office/officeart/2005/8/layout/default#19"/>
    <dgm:cxn modelId="{17EC13E8-32BF-4CFA-BDDA-A0045B6EF27C}" type="presOf" srcId="{D106D101-98E2-4ADD-B050-08FB6FD9C7E3}" destId="{2C05064A-AF3B-4300-BA44-77588901B427}" srcOrd="0" destOrd="0" presId="urn:microsoft.com/office/officeart/2005/8/layout/default#19"/>
    <dgm:cxn modelId="{27A50E9D-B38C-4372-9ECF-6C0CD6765E71}" srcId="{3DBC15C7-9BC5-433D-92A7-BCC39A2CC830}" destId="{05596BCF-220B-47CF-8D5A-61202DB620F9}" srcOrd="1" destOrd="0" parTransId="{4898B7C5-1181-4C9D-B5F7-D7CBE84E7B5F}" sibTransId="{3681D6C9-8829-45D0-AC0F-C841D84D7E72}"/>
    <dgm:cxn modelId="{5D5713FE-503B-4299-BE0D-F305F9E2238B}" type="presOf" srcId="{31E5B2A4-177E-44C9-8F35-1748B1B46618}" destId="{CBB38631-7D81-4A3F-9651-0D3BA7EEFAED}" srcOrd="0" destOrd="0" presId="urn:microsoft.com/office/officeart/2005/8/layout/default#19"/>
    <dgm:cxn modelId="{4BFC8F44-1D92-40BB-A061-C13D18B11235}" srcId="{3DBC15C7-9BC5-433D-92A7-BCC39A2CC830}" destId="{31E5B2A4-177E-44C9-8F35-1748B1B46618}" srcOrd="2" destOrd="0" parTransId="{33FAC8D5-FE07-41D1-8873-39FF45A55C58}" sibTransId="{B505C58D-CAB0-45E6-A797-71D734D86303}"/>
    <dgm:cxn modelId="{6BC7B9B6-68B9-41F6-ACD3-F6C07B19BA2A}" type="presOf" srcId="{EE133CE6-4E50-42F5-BE82-4A9A42394F04}" destId="{19380774-8DA3-4F81-9644-E91F65F696DA}" srcOrd="0" destOrd="0" presId="urn:microsoft.com/office/officeart/2005/8/layout/default#19"/>
    <dgm:cxn modelId="{1330402C-E2AE-4B6A-B68D-1AA435CD8DA4}" type="presOf" srcId="{3DBC15C7-9BC5-433D-92A7-BCC39A2CC830}" destId="{0283AAF8-8E6B-4228-934C-18F9A9076AC0}" srcOrd="0" destOrd="0" presId="urn:microsoft.com/office/officeart/2005/8/layout/default#19"/>
    <dgm:cxn modelId="{F77E7DBE-1D4A-4662-975A-BADCB629382C}" srcId="{3DBC15C7-9BC5-433D-92A7-BCC39A2CC830}" destId="{EE133CE6-4E50-42F5-BE82-4A9A42394F04}" srcOrd="3" destOrd="0" parTransId="{642B815D-18A5-4A6D-9A65-5B29B0BF1855}" sibTransId="{3C6D9E5D-1064-4117-BA4D-5B3609505E5A}"/>
    <dgm:cxn modelId="{380ABCB5-CBA2-4E36-8F46-5E0B48A17526}" type="presParOf" srcId="{0283AAF8-8E6B-4228-934C-18F9A9076AC0}" destId="{2C05064A-AF3B-4300-BA44-77588901B427}" srcOrd="0" destOrd="0" presId="urn:microsoft.com/office/officeart/2005/8/layout/default#19"/>
    <dgm:cxn modelId="{294D1488-1E09-45AA-A43B-7D9AFB7BFB1A}" type="presParOf" srcId="{0283AAF8-8E6B-4228-934C-18F9A9076AC0}" destId="{EDCDCE41-86BA-475A-A518-EA8E02F91814}" srcOrd="1" destOrd="0" presId="urn:microsoft.com/office/officeart/2005/8/layout/default#19"/>
    <dgm:cxn modelId="{B24B104F-7F9E-4F20-AC8C-6D2D373E9968}" type="presParOf" srcId="{0283AAF8-8E6B-4228-934C-18F9A9076AC0}" destId="{1CE3F0C8-1E0D-4F3A-BEE9-57D73BDE751C}" srcOrd="2" destOrd="0" presId="urn:microsoft.com/office/officeart/2005/8/layout/default#19"/>
    <dgm:cxn modelId="{48E6FF7B-16B3-4A70-BF9C-E34EC4DC9B9A}" type="presParOf" srcId="{0283AAF8-8E6B-4228-934C-18F9A9076AC0}" destId="{75FF1FAA-6E9E-4E37-901A-29CA04B98308}" srcOrd="3" destOrd="0" presId="urn:microsoft.com/office/officeart/2005/8/layout/default#19"/>
    <dgm:cxn modelId="{77837926-06C1-4CF4-A756-04CF98327D2A}" type="presParOf" srcId="{0283AAF8-8E6B-4228-934C-18F9A9076AC0}" destId="{CBB38631-7D81-4A3F-9651-0D3BA7EEFAED}" srcOrd="4" destOrd="0" presId="urn:microsoft.com/office/officeart/2005/8/layout/default#19"/>
    <dgm:cxn modelId="{166473FF-0C3E-4487-B592-7921B2318CB0}" type="presParOf" srcId="{0283AAF8-8E6B-4228-934C-18F9A9076AC0}" destId="{043DB20C-1C37-4419-AAB5-82B8C33DE5B8}" srcOrd="5" destOrd="0" presId="urn:microsoft.com/office/officeart/2005/8/layout/default#19"/>
    <dgm:cxn modelId="{6ECB65B3-7522-4829-9C69-9ABC321B40A3}" type="presParOf" srcId="{0283AAF8-8E6B-4228-934C-18F9A9076AC0}" destId="{19380774-8DA3-4F81-9644-E91F65F696DA}" srcOrd="6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07884-CF2C-4CB3-A8D1-733408CD2F45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49EE194-B242-4BDB-B5B1-A012A63FF4F2}">
      <dgm:prSet phldrT="[Text]"/>
      <dgm:spPr/>
      <dgm:t>
        <a:bodyPr/>
        <a:lstStyle/>
        <a:p>
          <a:r>
            <a:rPr lang="en-US" dirty="0" smtClean="0"/>
            <a:t>Retail</a:t>
          </a:r>
          <a:endParaRPr lang="en-US" dirty="0"/>
        </a:p>
      </dgm:t>
    </dgm:pt>
    <dgm:pt modelId="{C6EF8E23-7912-42AC-BEA5-C2DFA4F0EBD4}" type="parTrans" cxnId="{40E45CFC-18E2-44DF-917F-2D41326F4DDB}">
      <dgm:prSet/>
      <dgm:spPr/>
      <dgm:t>
        <a:bodyPr/>
        <a:lstStyle/>
        <a:p>
          <a:endParaRPr lang="en-US"/>
        </a:p>
      </dgm:t>
    </dgm:pt>
    <dgm:pt modelId="{934A60B9-0231-4D19-8602-C1B25D8D3C72}" type="sibTrans" cxnId="{40E45CFC-18E2-44DF-917F-2D41326F4DDB}">
      <dgm:prSet/>
      <dgm:spPr/>
      <dgm:t>
        <a:bodyPr/>
        <a:lstStyle/>
        <a:p>
          <a:endParaRPr lang="en-US"/>
        </a:p>
      </dgm:t>
    </dgm:pt>
    <dgm:pt modelId="{0C7E4427-0282-4832-B1F3-2C93670C5440}">
      <dgm:prSet phldrT="[Text]"/>
      <dgm:spPr/>
      <dgm:t>
        <a:bodyPr/>
        <a:lstStyle/>
        <a:p>
          <a:r>
            <a:rPr lang="en-US" dirty="0" smtClean="0"/>
            <a:t>Shareware</a:t>
          </a:r>
          <a:endParaRPr lang="en-US" dirty="0"/>
        </a:p>
      </dgm:t>
    </dgm:pt>
    <dgm:pt modelId="{0473747F-95E5-4099-A598-AF161D065620}" type="parTrans" cxnId="{CBDD4252-40DD-4D46-9E1E-38318EADB0CC}">
      <dgm:prSet/>
      <dgm:spPr/>
      <dgm:t>
        <a:bodyPr/>
        <a:lstStyle/>
        <a:p>
          <a:endParaRPr lang="en-US"/>
        </a:p>
      </dgm:t>
    </dgm:pt>
    <dgm:pt modelId="{BAB0E2B4-8C2A-418B-ABDA-96ADB577707A}" type="sibTrans" cxnId="{CBDD4252-40DD-4D46-9E1E-38318EADB0CC}">
      <dgm:prSet/>
      <dgm:spPr/>
      <dgm:t>
        <a:bodyPr/>
        <a:lstStyle/>
        <a:p>
          <a:endParaRPr lang="en-US"/>
        </a:p>
      </dgm:t>
    </dgm:pt>
    <dgm:pt modelId="{EA10A3E8-BBDA-49B5-82D0-6E91FEF2D43F}">
      <dgm:prSet phldrT="[Text]"/>
      <dgm:spPr/>
      <dgm:t>
        <a:bodyPr/>
        <a:lstStyle/>
        <a:p>
          <a:r>
            <a:rPr lang="en-US" dirty="0" smtClean="0"/>
            <a:t>Custom</a:t>
          </a:r>
          <a:endParaRPr lang="en-US" dirty="0"/>
        </a:p>
      </dgm:t>
    </dgm:pt>
    <dgm:pt modelId="{0DCDF45A-8522-41CD-BC11-F76FB1CCE6CF}" type="parTrans" cxnId="{671F8ECD-E23E-4EFC-8A98-ACD588E79844}">
      <dgm:prSet/>
      <dgm:spPr/>
      <dgm:t>
        <a:bodyPr/>
        <a:lstStyle/>
        <a:p>
          <a:endParaRPr lang="en-US"/>
        </a:p>
      </dgm:t>
    </dgm:pt>
    <dgm:pt modelId="{B52F5A71-250E-4A22-B9F7-E41CED67A623}" type="sibTrans" cxnId="{671F8ECD-E23E-4EFC-8A98-ACD588E79844}">
      <dgm:prSet/>
      <dgm:spPr/>
      <dgm:t>
        <a:bodyPr/>
        <a:lstStyle/>
        <a:p>
          <a:endParaRPr lang="en-US"/>
        </a:p>
      </dgm:t>
    </dgm:pt>
    <dgm:pt modelId="{8A847B6C-CCB9-4FF3-8F9C-C8A8748DC264}">
      <dgm:prSet phldrT="[Text]"/>
      <dgm:spPr/>
      <dgm:t>
        <a:bodyPr/>
        <a:lstStyle/>
        <a:p>
          <a:r>
            <a:rPr lang="en-US" dirty="0" smtClean="0"/>
            <a:t>Web app</a:t>
          </a:r>
          <a:endParaRPr lang="en-US" dirty="0"/>
        </a:p>
      </dgm:t>
    </dgm:pt>
    <dgm:pt modelId="{C216E628-00C8-423C-93C8-B0644674B47A}" type="parTrans" cxnId="{BC97031A-DC07-4C0F-859B-23528567612E}">
      <dgm:prSet/>
      <dgm:spPr/>
      <dgm:t>
        <a:bodyPr/>
        <a:lstStyle/>
        <a:p>
          <a:endParaRPr lang="en-US"/>
        </a:p>
      </dgm:t>
    </dgm:pt>
    <dgm:pt modelId="{5FEB593F-4695-46E7-9ABC-622D385318D5}" type="sibTrans" cxnId="{BC97031A-DC07-4C0F-859B-23528567612E}">
      <dgm:prSet/>
      <dgm:spPr/>
      <dgm:t>
        <a:bodyPr/>
        <a:lstStyle/>
        <a:p>
          <a:endParaRPr lang="en-US"/>
        </a:p>
      </dgm:t>
    </dgm:pt>
    <dgm:pt modelId="{FC2D7A04-DE60-4F05-A40D-CED7663FA027}">
      <dgm:prSet phldrT="[Text]"/>
      <dgm:spPr/>
      <dgm:t>
        <a:bodyPr/>
        <a:lstStyle/>
        <a:p>
          <a:r>
            <a:rPr lang="en-US" dirty="0" smtClean="0"/>
            <a:t>Mobile app</a:t>
          </a:r>
          <a:endParaRPr lang="en-US" dirty="0"/>
        </a:p>
      </dgm:t>
    </dgm:pt>
    <dgm:pt modelId="{92D7AC47-6712-453A-971C-BABB8487C2C5}" type="parTrans" cxnId="{6A5BE158-5F39-4433-8D39-6ED3ACAC8450}">
      <dgm:prSet/>
      <dgm:spPr/>
      <dgm:t>
        <a:bodyPr/>
        <a:lstStyle/>
        <a:p>
          <a:endParaRPr lang="en-US"/>
        </a:p>
      </dgm:t>
    </dgm:pt>
    <dgm:pt modelId="{FD8F8B7E-A7D3-430F-BD87-6AE2B39E0E51}" type="sibTrans" cxnId="{6A5BE158-5F39-4433-8D39-6ED3ACAC8450}">
      <dgm:prSet/>
      <dgm:spPr/>
      <dgm:t>
        <a:bodyPr/>
        <a:lstStyle/>
        <a:p>
          <a:endParaRPr lang="en-US"/>
        </a:p>
      </dgm:t>
    </dgm:pt>
    <dgm:pt modelId="{31E64F6A-02AF-40B1-92F1-CC2DC9663587}">
      <dgm:prSet phldrT="[Text]"/>
      <dgm:spPr/>
      <dgm:t>
        <a:bodyPr/>
        <a:lstStyle/>
        <a:p>
          <a:r>
            <a:rPr lang="en-US" dirty="0" smtClean="0"/>
            <a:t>Mobile web app</a:t>
          </a:r>
          <a:endParaRPr lang="en-US" dirty="0"/>
        </a:p>
      </dgm:t>
    </dgm:pt>
    <dgm:pt modelId="{047A8C1C-FCA8-4977-A05C-FDFDD1462E55}" type="parTrans" cxnId="{22DF70E0-7470-4DDB-812A-A374D3C31D29}">
      <dgm:prSet/>
      <dgm:spPr/>
      <dgm:t>
        <a:bodyPr/>
        <a:lstStyle/>
        <a:p>
          <a:endParaRPr lang="en-US"/>
        </a:p>
      </dgm:t>
    </dgm:pt>
    <dgm:pt modelId="{46959A67-B643-42DB-9741-0BE9C709F810}" type="sibTrans" cxnId="{22DF70E0-7470-4DDB-812A-A374D3C31D29}">
      <dgm:prSet/>
      <dgm:spPr/>
      <dgm:t>
        <a:bodyPr/>
        <a:lstStyle/>
        <a:p>
          <a:endParaRPr lang="en-US"/>
        </a:p>
      </dgm:t>
    </dgm:pt>
    <dgm:pt modelId="{2E2ADE3D-811B-4832-9BA4-99D090B50D78}">
      <dgm:prSet phldrT="[Text]"/>
      <dgm:spPr/>
      <dgm:t>
        <a:bodyPr/>
        <a:lstStyle/>
        <a:p>
          <a:r>
            <a:rPr lang="en-US" dirty="0" smtClean="0"/>
            <a:t>Freeware</a:t>
          </a:r>
          <a:endParaRPr lang="en-US" dirty="0"/>
        </a:p>
      </dgm:t>
    </dgm:pt>
    <dgm:pt modelId="{2182F4DB-E1BB-43DC-94FA-C7F56BDDB3A6}" type="parTrans" cxnId="{65540A3D-D93F-4BF5-B3AC-CCB734E9A0A5}">
      <dgm:prSet/>
      <dgm:spPr/>
      <dgm:t>
        <a:bodyPr/>
        <a:lstStyle/>
        <a:p>
          <a:endParaRPr lang="en-US"/>
        </a:p>
      </dgm:t>
    </dgm:pt>
    <dgm:pt modelId="{131BE162-C242-446E-B235-DB7D9D76B5FF}" type="sibTrans" cxnId="{65540A3D-D93F-4BF5-B3AC-CCB734E9A0A5}">
      <dgm:prSet/>
      <dgm:spPr/>
      <dgm:t>
        <a:bodyPr/>
        <a:lstStyle/>
        <a:p>
          <a:endParaRPr lang="en-US"/>
        </a:p>
      </dgm:t>
    </dgm:pt>
    <dgm:pt modelId="{EC5476DD-F7F9-49F1-87EB-888CA4B70B17}">
      <dgm:prSet phldrT="[Text]"/>
      <dgm:spPr/>
      <dgm:t>
        <a:bodyPr/>
        <a:lstStyle/>
        <a:p>
          <a:r>
            <a:rPr lang="en-US" dirty="0" smtClean="0"/>
            <a:t>Public domain</a:t>
          </a:r>
          <a:endParaRPr lang="en-US" dirty="0"/>
        </a:p>
      </dgm:t>
    </dgm:pt>
    <dgm:pt modelId="{913E2A7B-08F8-4B02-BD5D-B35E82EA7980}" type="parTrans" cxnId="{6EF6AF68-BBAB-41F4-B496-930DB6D2A47B}">
      <dgm:prSet/>
      <dgm:spPr/>
      <dgm:t>
        <a:bodyPr/>
        <a:lstStyle/>
        <a:p>
          <a:endParaRPr lang="en-US"/>
        </a:p>
      </dgm:t>
    </dgm:pt>
    <dgm:pt modelId="{C713B261-39D7-4411-BD62-068953ABCD3F}" type="sibTrans" cxnId="{6EF6AF68-BBAB-41F4-B496-930DB6D2A47B}">
      <dgm:prSet/>
      <dgm:spPr/>
      <dgm:t>
        <a:bodyPr/>
        <a:lstStyle/>
        <a:p>
          <a:endParaRPr lang="en-US"/>
        </a:p>
      </dgm:t>
    </dgm:pt>
    <dgm:pt modelId="{269737A1-0EAC-4F24-A027-D35D1F0A96F3}">
      <dgm:prSet phldrT="[Text]"/>
      <dgm:spPr/>
      <dgm:t>
        <a:bodyPr/>
        <a:lstStyle/>
        <a:p>
          <a:r>
            <a:rPr lang="en-US" dirty="0" smtClean="0"/>
            <a:t>Open source</a:t>
          </a:r>
          <a:endParaRPr lang="en-US" dirty="0"/>
        </a:p>
      </dgm:t>
    </dgm:pt>
    <dgm:pt modelId="{A59611AF-91EA-4CE5-BC65-C1EF98ABF80D}" type="parTrans" cxnId="{98BA1B1B-CFDC-410B-901D-951C4AE7799B}">
      <dgm:prSet/>
      <dgm:spPr/>
      <dgm:t>
        <a:bodyPr/>
        <a:lstStyle/>
        <a:p>
          <a:endParaRPr lang="en-US"/>
        </a:p>
      </dgm:t>
    </dgm:pt>
    <dgm:pt modelId="{705C75F5-204F-4409-80CE-5B0BABE647E6}" type="sibTrans" cxnId="{98BA1B1B-CFDC-410B-901D-951C4AE7799B}">
      <dgm:prSet/>
      <dgm:spPr/>
      <dgm:t>
        <a:bodyPr/>
        <a:lstStyle/>
        <a:p>
          <a:endParaRPr lang="en-US"/>
        </a:p>
      </dgm:t>
    </dgm:pt>
    <dgm:pt modelId="{F1056D48-4826-4B6C-B493-3CA155E8926A}" type="pres">
      <dgm:prSet presAssocID="{69D07884-CF2C-4CB3-A8D1-733408CD2F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86924-BEDD-425F-A909-613CBAEF2D08}" type="pres">
      <dgm:prSet presAssocID="{E49EE194-B242-4BDB-B5B1-A012A63FF4F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3805B-A2EB-4355-84E6-E592BC3D129E}" type="pres">
      <dgm:prSet presAssocID="{934A60B9-0231-4D19-8602-C1B25D8D3C72}" presName="sibTrans" presStyleCnt="0"/>
      <dgm:spPr/>
    </dgm:pt>
    <dgm:pt modelId="{CF7CEF78-50BB-4E51-9126-350F2F4DBB15}" type="pres">
      <dgm:prSet presAssocID="{EA10A3E8-BBDA-49B5-82D0-6E91FEF2D4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26DE2-B205-417F-BA89-B6552E4BBF62}" type="pres">
      <dgm:prSet presAssocID="{B52F5A71-250E-4A22-B9F7-E41CED67A623}" presName="sibTrans" presStyleCnt="0"/>
      <dgm:spPr/>
    </dgm:pt>
    <dgm:pt modelId="{AF57C696-50C5-4C7E-ACAA-8C686F5C704D}" type="pres">
      <dgm:prSet presAssocID="{8A847B6C-CCB9-4FF3-8F9C-C8A8748DC26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5657-7CD0-4697-8502-99C0C213784D}" type="pres">
      <dgm:prSet presAssocID="{5FEB593F-4695-46E7-9ABC-622D385318D5}" presName="sibTrans" presStyleCnt="0"/>
      <dgm:spPr/>
    </dgm:pt>
    <dgm:pt modelId="{CFB7A998-591D-4A13-9279-397C3C774804}" type="pres">
      <dgm:prSet presAssocID="{FC2D7A04-DE60-4F05-A40D-CED7663FA02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2585F-8CEA-4FB5-A813-38BA69B8A49E}" type="pres">
      <dgm:prSet presAssocID="{FD8F8B7E-A7D3-430F-BD87-6AE2B39E0E51}" presName="sibTrans" presStyleCnt="0"/>
      <dgm:spPr/>
    </dgm:pt>
    <dgm:pt modelId="{EB10EDE6-5932-439D-9E06-413486571EEA}" type="pres">
      <dgm:prSet presAssocID="{31E64F6A-02AF-40B1-92F1-CC2DC966358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7ABB5-7F9B-4EBD-8509-BA15B1F20E0E}" type="pres">
      <dgm:prSet presAssocID="{46959A67-B643-42DB-9741-0BE9C709F810}" presName="sibTrans" presStyleCnt="0"/>
      <dgm:spPr/>
    </dgm:pt>
    <dgm:pt modelId="{5D8118D2-44CC-4662-9182-AC0E98EEB73B}" type="pres">
      <dgm:prSet presAssocID="{0C7E4427-0282-4832-B1F3-2C93670C544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00CF6-2307-49A6-BE51-B016B6403079}" type="pres">
      <dgm:prSet presAssocID="{BAB0E2B4-8C2A-418B-ABDA-96ADB577707A}" presName="sibTrans" presStyleCnt="0"/>
      <dgm:spPr/>
    </dgm:pt>
    <dgm:pt modelId="{7AC35CC6-2F5C-4F70-B2F0-5022FDE7A779}" type="pres">
      <dgm:prSet presAssocID="{2E2ADE3D-811B-4832-9BA4-99D090B50D7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5529-D53C-44E6-AD5F-BA944BE58092}" type="pres">
      <dgm:prSet presAssocID="{131BE162-C242-446E-B235-DB7D9D76B5FF}" presName="sibTrans" presStyleCnt="0"/>
      <dgm:spPr/>
    </dgm:pt>
    <dgm:pt modelId="{9B402B1B-C916-4504-A6FD-C76B4E53BBA9}" type="pres">
      <dgm:prSet presAssocID="{269737A1-0EAC-4F24-A027-D35D1F0A96F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593A3-4C25-4DE0-A734-59BDA3A36875}" type="pres">
      <dgm:prSet presAssocID="{705C75F5-204F-4409-80CE-5B0BABE647E6}" presName="sibTrans" presStyleCnt="0"/>
      <dgm:spPr/>
    </dgm:pt>
    <dgm:pt modelId="{BCDF01B5-5748-4FCA-86EA-E4EB1915F89F}" type="pres">
      <dgm:prSet presAssocID="{EC5476DD-F7F9-49F1-87EB-888CA4B70B1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9F00C-8E1A-45A6-84B1-9AF091C19F10}" type="presOf" srcId="{69D07884-CF2C-4CB3-A8D1-733408CD2F45}" destId="{F1056D48-4826-4B6C-B493-3CA155E8926A}" srcOrd="0" destOrd="0" presId="urn:microsoft.com/office/officeart/2005/8/layout/default#10"/>
    <dgm:cxn modelId="{47589ABE-11BE-4AC5-A635-914D17226B33}" type="presOf" srcId="{0C7E4427-0282-4832-B1F3-2C93670C5440}" destId="{5D8118D2-44CC-4662-9182-AC0E98EEB73B}" srcOrd="0" destOrd="0" presId="urn:microsoft.com/office/officeart/2005/8/layout/default#10"/>
    <dgm:cxn modelId="{EBA492C1-2606-4243-9653-51C374DBFFAB}" type="presOf" srcId="{31E64F6A-02AF-40B1-92F1-CC2DC9663587}" destId="{EB10EDE6-5932-439D-9E06-413486571EEA}" srcOrd="0" destOrd="0" presId="urn:microsoft.com/office/officeart/2005/8/layout/default#10"/>
    <dgm:cxn modelId="{6A5BE158-5F39-4433-8D39-6ED3ACAC8450}" srcId="{69D07884-CF2C-4CB3-A8D1-733408CD2F45}" destId="{FC2D7A04-DE60-4F05-A40D-CED7663FA027}" srcOrd="3" destOrd="0" parTransId="{92D7AC47-6712-453A-971C-BABB8487C2C5}" sibTransId="{FD8F8B7E-A7D3-430F-BD87-6AE2B39E0E51}"/>
    <dgm:cxn modelId="{BA5EEE37-FBC7-40A0-8A0E-7FC3039D053B}" type="presOf" srcId="{E49EE194-B242-4BDB-B5B1-A012A63FF4F2}" destId="{50586924-BEDD-425F-A909-613CBAEF2D08}" srcOrd="0" destOrd="0" presId="urn:microsoft.com/office/officeart/2005/8/layout/default#10"/>
    <dgm:cxn modelId="{2B1E5E28-8279-40C5-B50B-C6DEA664774A}" type="presOf" srcId="{8A847B6C-CCB9-4FF3-8F9C-C8A8748DC264}" destId="{AF57C696-50C5-4C7E-ACAA-8C686F5C704D}" srcOrd="0" destOrd="0" presId="urn:microsoft.com/office/officeart/2005/8/layout/default#10"/>
    <dgm:cxn modelId="{98BA1B1B-CFDC-410B-901D-951C4AE7799B}" srcId="{69D07884-CF2C-4CB3-A8D1-733408CD2F45}" destId="{269737A1-0EAC-4F24-A027-D35D1F0A96F3}" srcOrd="7" destOrd="0" parTransId="{A59611AF-91EA-4CE5-BC65-C1EF98ABF80D}" sibTransId="{705C75F5-204F-4409-80CE-5B0BABE647E6}"/>
    <dgm:cxn modelId="{22DF70E0-7470-4DDB-812A-A374D3C31D29}" srcId="{69D07884-CF2C-4CB3-A8D1-733408CD2F45}" destId="{31E64F6A-02AF-40B1-92F1-CC2DC9663587}" srcOrd="4" destOrd="0" parTransId="{047A8C1C-FCA8-4977-A05C-FDFDD1462E55}" sibTransId="{46959A67-B643-42DB-9741-0BE9C709F810}"/>
    <dgm:cxn modelId="{BC97031A-DC07-4C0F-859B-23528567612E}" srcId="{69D07884-CF2C-4CB3-A8D1-733408CD2F45}" destId="{8A847B6C-CCB9-4FF3-8F9C-C8A8748DC264}" srcOrd="2" destOrd="0" parTransId="{C216E628-00C8-423C-93C8-B0644674B47A}" sibTransId="{5FEB593F-4695-46E7-9ABC-622D385318D5}"/>
    <dgm:cxn modelId="{D7D333BB-3C17-4F7F-BA77-3D03527808C7}" type="presOf" srcId="{FC2D7A04-DE60-4F05-A40D-CED7663FA027}" destId="{CFB7A998-591D-4A13-9279-397C3C774804}" srcOrd="0" destOrd="0" presId="urn:microsoft.com/office/officeart/2005/8/layout/default#10"/>
    <dgm:cxn modelId="{CBDD4252-40DD-4D46-9E1E-38318EADB0CC}" srcId="{69D07884-CF2C-4CB3-A8D1-733408CD2F45}" destId="{0C7E4427-0282-4832-B1F3-2C93670C5440}" srcOrd="5" destOrd="0" parTransId="{0473747F-95E5-4099-A598-AF161D065620}" sibTransId="{BAB0E2B4-8C2A-418B-ABDA-96ADB577707A}"/>
    <dgm:cxn modelId="{6EF6AF68-BBAB-41F4-B496-930DB6D2A47B}" srcId="{69D07884-CF2C-4CB3-A8D1-733408CD2F45}" destId="{EC5476DD-F7F9-49F1-87EB-888CA4B70B17}" srcOrd="8" destOrd="0" parTransId="{913E2A7B-08F8-4B02-BD5D-B35E82EA7980}" sibTransId="{C713B261-39D7-4411-BD62-068953ABCD3F}"/>
    <dgm:cxn modelId="{86D0E5D6-4189-49CF-9A57-DDDBC5D0064F}" type="presOf" srcId="{EA10A3E8-BBDA-49B5-82D0-6E91FEF2D43F}" destId="{CF7CEF78-50BB-4E51-9126-350F2F4DBB15}" srcOrd="0" destOrd="0" presId="urn:microsoft.com/office/officeart/2005/8/layout/default#10"/>
    <dgm:cxn modelId="{311BF1C7-29AC-4C46-AECB-313DFA1A46B2}" type="presOf" srcId="{2E2ADE3D-811B-4832-9BA4-99D090B50D78}" destId="{7AC35CC6-2F5C-4F70-B2F0-5022FDE7A779}" srcOrd="0" destOrd="0" presId="urn:microsoft.com/office/officeart/2005/8/layout/default#10"/>
    <dgm:cxn modelId="{A0929A89-74B1-4AC2-819F-153377DC9E29}" type="presOf" srcId="{EC5476DD-F7F9-49F1-87EB-888CA4B70B17}" destId="{BCDF01B5-5748-4FCA-86EA-E4EB1915F89F}" srcOrd="0" destOrd="0" presId="urn:microsoft.com/office/officeart/2005/8/layout/default#10"/>
    <dgm:cxn modelId="{671F8ECD-E23E-4EFC-8A98-ACD588E79844}" srcId="{69D07884-CF2C-4CB3-A8D1-733408CD2F45}" destId="{EA10A3E8-BBDA-49B5-82D0-6E91FEF2D43F}" srcOrd="1" destOrd="0" parTransId="{0DCDF45A-8522-41CD-BC11-F76FB1CCE6CF}" sibTransId="{B52F5A71-250E-4A22-B9F7-E41CED67A623}"/>
    <dgm:cxn modelId="{40E45CFC-18E2-44DF-917F-2D41326F4DDB}" srcId="{69D07884-CF2C-4CB3-A8D1-733408CD2F45}" destId="{E49EE194-B242-4BDB-B5B1-A012A63FF4F2}" srcOrd="0" destOrd="0" parTransId="{C6EF8E23-7912-42AC-BEA5-C2DFA4F0EBD4}" sibTransId="{934A60B9-0231-4D19-8602-C1B25D8D3C72}"/>
    <dgm:cxn modelId="{7B461C1A-2B24-4005-9A25-304ECCB5B870}" type="presOf" srcId="{269737A1-0EAC-4F24-A027-D35D1F0A96F3}" destId="{9B402B1B-C916-4504-A6FD-C76B4E53BBA9}" srcOrd="0" destOrd="0" presId="urn:microsoft.com/office/officeart/2005/8/layout/default#10"/>
    <dgm:cxn modelId="{65540A3D-D93F-4BF5-B3AC-CCB734E9A0A5}" srcId="{69D07884-CF2C-4CB3-A8D1-733408CD2F45}" destId="{2E2ADE3D-811B-4832-9BA4-99D090B50D78}" srcOrd="6" destOrd="0" parTransId="{2182F4DB-E1BB-43DC-94FA-C7F56BDDB3A6}" sibTransId="{131BE162-C242-446E-B235-DB7D9D76B5FF}"/>
    <dgm:cxn modelId="{80C86AD8-B4CA-4ED3-B94A-E47A63A0203B}" type="presParOf" srcId="{F1056D48-4826-4B6C-B493-3CA155E8926A}" destId="{50586924-BEDD-425F-A909-613CBAEF2D08}" srcOrd="0" destOrd="0" presId="urn:microsoft.com/office/officeart/2005/8/layout/default#10"/>
    <dgm:cxn modelId="{9F2AEE0D-1064-4D17-9F3E-E5521D750CA2}" type="presParOf" srcId="{F1056D48-4826-4B6C-B493-3CA155E8926A}" destId="{4F23805B-A2EB-4355-84E6-E592BC3D129E}" srcOrd="1" destOrd="0" presId="urn:microsoft.com/office/officeart/2005/8/layout/default#10"/>
    <dgm:cxn modelId="{E80994AE-DB1E-4247-8ECA-3025F6538BD1}" type="presParOf" srcId="{F1056D48-4826-4B6C-B493-3CA155E8926A}" destId="{CF7CEF78-50BB-4E51-9126-350F2F4DBB15}" srcOrd="2" destOrd="0" presId="urn:microsoft.com/office/officeart/2005/8/layout/default#10"/>
    <dgm:cxn modelId="{AADB7F30-9C30-43C6-9BA6-5DDBFA7FD1D4}" type="presParOf" srcId="{F1056D48-4826-4B6C-B493-3CA155E8926A}" destId="{17126DE2-B205-417F-BA89-B6552E4BBF62}" srcOrd="3" destOrd="0" presId="urn:microsoft.com/office/officeart/2005/8/layout/default#10"/>
    <dgm:cxn modelId="{C1B3DD3C-DEE7-44C6-86C0-8302B051B805}" type="presParOf" srcId="{F1056D48-4826-4B6C-B493-3CA155E8926A}" destId="{AF57C696-50C5-4C7E-ACAA-8C686F5C704D}" srcOrd="4" destOrd="0" presId="urn:microsoft.com/office/officeart/2005/8/layout/default#10"/>
    <dgm:cxn modelId="{BFD44CB7-04D4-4407-883C-CFAA1C7B8932}" type="presParOf" srcId="{F1056D48-4826-4B6C-B493-3CA155E8926A}" destId="{A3C15657-7CD0-4697-8502-99C0C213784D}" srcOrd="5" destOrd="0" presId="urn:microsoft.com/office/officeart/2005/8/layout/default#10"/>
    <dgm:cxn modelId="{73A3D0DD-6721-4AE0-B8CF-121B2C5D7520}" type="presParOf" srcId="{F1056D48-4826-4B6C-B493-3CA155E8926A}" destId="{CFB7A998-591D-4A13-9279-397C3C774804}" srcOrd="6" destOrd="0" presId="urn:microsoft.com/office/officeart/2005/8/layout/default#10"/>
    <dgm:cxn modelId="{D40E5BDB-56E6-4870-99D1-D24357FACB6E}" type="presParOf" srcId="{F1056D48-4826-4B6C-B493-3CA155E8926A}" destId="{DAC2585F-8CEA-4FB5-A813-38BA69B8A49E}" srcOrd="7" destOrd="0" presId="urn:microsoft.com/office/officeart/2005/8/layout/default#10"/>
    <dgm:cxn modelId="{45FB1285-E586-40B9-B967-82CA05697642}" type="presParOf" srcId="{F1056D48-4826-4B6C-B493-3CA155E8926A}" destId="{EB10EDE6-5932-439D-9E06-413486571EEA}" srcOrd="8" destOrd="0" presId="urn:microsoft.com/office/officeart/2005/8/layout/default#10"/>
    <dgm:cxn modelId="{7DA0C717-0B85-43FE-899A-B7346041C106}" type="presParOf" srcId="{F1056D48-4826-4B6C-B493-3CA155E8926A}" destId="{0E07ABB5-7F9B-4EBD-8509-BA15B1F20E0E}" srcOrd="9" destOrd="0" presId="urn:microsoft.com/office/officeart/2005/8/layout/default#10"/>
    <dgm:cxn modelId="{3BBA318A-704D-4B9A-9555-E85054BD874E}" type="presParOf" srcId="{F1056D48-4826-4B6C-B493-3CA155E8926A}" destId="{5D8118D2-44CC-4662-9182-AC0E98EEB73B}" srcOrd="10" destOrd="0" presId="urn:microsoft.com/office/officeart/2005/8/layout/default#10"/>
    <dgm:cxn modelId="{6F9924E4-D88A-4312-BF50-35ACE5C60A0D}" type="presParOf" srcId="{F1056D48-4826-4B6C-B493-3CA155E8926A}" destId="{CB700CF6-2307-49A6-BE51-B016B6403079}" srcOrd="11" destOrd="0" presId="urn:microsoft.com/office/officeart/2005/8/layout/default#10"/>
    <dgm:cxn modelId="{DDCA1CBC-48D7-4E03-96E7-B178877E737A}" type="presParOf" srcId="{F1056D48-4826-4B6C-B493-3CA155E8926A}" destId="{7AC35CC6-2F5C-4F70-B2F0-5022FDE7A779}" srcOrd="12" destOrd="0" presId="urn:microsoft.com/office/officeart/2005/8/layout/default#10"/>
    <dgm:cxn modelId="{BEBB8C1C-A7EA-46EA-A189-368660BB341C}" type="presParOf" srcId="{F1056D48-4826-4B6C-B493-3CA155E8926A}" destId="{72185529-D53C-44E6-AD5F-BA944BE58092}" srcOrd="13" destOrd="0" presId="urn:microsoft.com/office/officeart/2005/8/layout/default#10"/>
    <dgm:cxn modelId="{7B8D1E35-088E-4448-81A8-935B6FEE0E03}" type="presParOf" srcId="{F1056D48-4826-4B6C-B493-3CA155E8926A}" destId="{9B402B1B-C916-4504-A6FD-C76B4E53BBA9}" srcOrd="14" destOrd="0" presId="urn:microsoft.com/office/officeart/2005/8/layout/default#10"/>
    <dgm:cxn modelId="{16BEF696-9FFA-42ED-BD17-917375034D46}" type="presParOf" srcId="{F1056D48-4826-4B6C-B493-3CA155E8926A}" destId="{4EC593A3-4C25-4DE0-A734-59BDA3A36875}" srcOrd="15" destOrd="0" presId="urn:microsoft.com/office/officeart/2005/8/layout/default#10"/>
    <dgm:cxn modelId="{850C91DC-0C5F-4E2B-A06C-BA55EF659172}" type="presParOf" srcId="{F1056D48-4826-4B6C-B493-3CA155E8926A}" destId="{BCDF01B5-5748-4FCA-86EA-E4EB1915F89F}" srcOrd="16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D13B7-F671-4C4E-B664-184CCEAA8BEE}" type="doc">
      <dgm:prSet loTypeId="urn:microsoft.com/office/officeart/2005/8/layout/default#15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55BB151-3856-4C86-BC70-3C943ED312E8}">
      <dgm:prSet phldrT="[Text]"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9AA6612B-1BD6-418D-B855-627CAE15C1FE}" type="parTrans" cxnId="{A35BFBE7-9E1C-4BEB-9C99-F4559FD8CEF3}">
      <dgm:prSet/>
      <dgm:spPr/>
      <dgm:t>
        <a:bodyPr/>
        <a:lstStyle/>
        <a:p>
          <a:endParaRPr lang="en-US"/>
        </a:p>
      </dgm:t>
    </dgm:pt>
    <dgm:pt modelId="{00A8D741-27E8-4445-B0A0-016599EDFA24}" type="sibTrans" cxnId="{A35BFBE7-9E1C-4BEB-9C99-F4559FD8CEF3}">
      <dgm:prSet/>
      <dgm:spPr/>
      <dgm:t>
        <a:bodyPr/>
        <a:lstStyle/>
        <a:p>
          <a:endParaRPr lang="en-US"/>
        </a:p>
      </dgm:t>
    </dgm:pt>
    <dgm:pt modelId="{E43EC367-257B-4E6A-AECA-9A1BACC467DA}">
      <dgm:prSet phldrT="[Text]"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61F34DF1-24B0-4DC7-BFAB-E211CAC8B256}" type="parTrans" cxnId="{008A877A-0305-4D64-A911-30E8EE4C1E92}">
      <dgm:prSet/>
      <dgm:spPr/>
      <dgm:t>
        <a:bodyPr/>
        <a:lstStyle/>
        <a:p>
          <a:endParaRPr lang="en-US"/>
        </a:p>
      </dgm:t>
    </dgm:pt>
    <dgm:pt modelId="{CD15B0C6-FACA-4E97-A12A-1C9C61D36C02}" type="sibTrans" cxnId="{008A877A-0305-4D64-A911-30E8EE4C1E92}">
      <dgm:prSet/>
      <dgm:spPr/>
      <dgm:t>
        <a:bodyPr/>
        <a:lstStyle/>
        <a:p>
          <a:endParaRPr lang="en-US"/>
        </a:p>
      </dgm:t>
    </dgm:pt>
    <dgm:pt modelId="{FB50A4A7-C54D-4F67-AC1B-126869310BBE}">
      <dgm:prSet phldrT="[Text]"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CA105433-CACE-47E4-8789-5075F9315317}" type="parTrans" cxnId="{BB24AB09-5283-49C2-91E9-A3DE99893BE4}">
      <dgm:prSet/>
      <dgm:spPr/>
      <dgm:t>
        <a:bodyPr/>
        <a:lstStyle/>
        <a:p>
          <a:endParaRPr lang="en-US"/>
        </a:p>
      </dgm:t>
    </dgm:pt>
    <dgm:pt modelId="{46FCA4EE-8AFB-41BE-A2AF-1F07572DB1DA}" type="sibTrans" cxnId="{BB24AB09-5283-49C2-91E9-A3DE99893BE4}">
      <dgm:prSet/>
      <dgm:spPr/>
      <dgm:t>
        <a:bodyPr/>
        <a:lstStyle/>
        <a:p>
          <a:endParaRPr lang="en-US"/>
        </a:p>
      </dgm:t>
    </dgm:pt>
    <dgm:pt modelId="{B84FC5CC-9FE2-40BD-A8CD-C6652D143181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DEA14BC9-7DE6-4498-813C-D305C5269BB2}" type="parTrans" cxnId="{AE71F91B-2672-4A95-8DA9-061040407B92}">
      <dgm:prSet/>
      <dgm:spPr/>
      <dgm:t>
        <a:bodyPr/>
        <a:lstStyle/>
        <a:p>
          <a:endParaRPr lang="en-US"/>
        </a:p>
      </dgm:t>
    </dgm:pt>
    <dgm:pt modelId="{0A8EF6DC-1A7D-4DDA-955E-8F3E48F19324}" type="sibTrans" cxnId="{AE71F91B-2672-4A95-8DA9-061040407B92}">
      <dgm:prSet/>
      <dgm:spPr/>
      <dgm:t>
        <a:bodyPr/>
        <a:lstStyle/>
        <a:p>
          <a:endParaRPr lang="en-US"/>
        </a:p>
      </dgm:t>
    </dgm:pt>
    <dgm:pt modelId="{9EC77A11-6467-43DB-A2CE-047A5FBAD573}">
      <dgm:prSet phldrT="[Text]"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21F71C65-9830-49A6-A615-6E468DE29677}" type="parTrans" cxnId="{D2ACDC13-1180-4A16-84C7-9531E9DA3487}">
      <dgm:prSet/>
      <dgm:spPr/>
      <dgm:t>
        <a:bodyPr/>
        <a:lstStyle/>
        <a:p>
          <a:endParaRPr lang="en-US"/>
        </a:p>
      </dgm:t>
    </dgm:pt>
    <dgm:pt modelId="{5CB231F6-F8FC-46BD-9F3D-1A5701BF2F25}" type="sibTrans" cxnId="{D2ACDC13-1180-4A16-84C7-9531E9DA3487}">
      <dgm:prSet/>
      <dgm:spPr/>
      <dgm:t>
        <a:bodyPr/>
        <a:lstStyle/>
        <a:p>
          <a:endParaRPr lang="en-US"/>
        </a:p>
      </dgm:t>
    </dgm:pt>
    <dgm:pt modelId="{FECF7167-10E5-4145-9A63-5EE7A8B1AB1B}">
      <dgm:prSet phldrT="[Text]"/>
      <dgm:spPr/>
      <dgm:t>
        <a:bodyPr/>
        <a:lstStyle/>
        <a:p>
          <a:r>
            <a:rPr lang="en-US" dirty="0" smtClean="0"/>
            <a:t>Calendar and contact management</a:t>
          </a:r>
          <a:endParaRPr lang="en-US" dirty="0"/>
        </a:p>
      </dgm:t>
    </dgm:pt>
    <dgm:pt modelId="{0227A94A-10AF-4973-9044-AF17C8049A4A}" type="parTrans" cxnId="{A58E1028-2398-4535-A5C0-5E15088B2C07}">
      <dgm:prSet/>
      <dgm:spPr/>
      <dgm:t>
        <a:bodyPr/>
        <a:lstStyle/>
        <a:p>
          <a:endParaRPr lang="en-US"/>
        </a:p>
      </dgm:t>
    </dgm:pt>
    <dgm:pt modelId="{8A80A670-1C35-4110-AA2B-BDFB309C1FC4}" type="sibTrans" cxnId="{A58E1028-2398-4535-A5C0-5E15088B2C07}">
      <dgm:prSet/>
      <dgm:spPr/>
      <dgm:t>
        <a:bodyPr/>
        <a:lstStyle/>
        <a:p>
          <a:endParaRPr lang="en-US"/>
        </a:p>
      </dgm:t>
    </dgm:pt>
    <dgm:pt modelId="{171A2742-9661-46BD-96FA-40C44DCFBB8F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73149422-566A-4C66-A69A-DDBC7ED3E801}" type="parTrans" cxnId="{64761D79-971E-43D3-92C3-5F007E7F45A5}">
      <dgm:prSet/>
      <dgm:spPr/>
      <dgm:t>
        <a:bodyPr/>
        <a:lstStyle/>
        <a:p>
          <a:endParaRPr lang="en-US"/>
        </a:p>
      </dgm:t>
    </dgm:pt>
    <dgm:pt modelId="{A5CB03C3-6167-47A7-8FB1-57B93E4BF49D}" type="sibTrans" cxnId="{64761D79-971E-43D3-92C3-5F007E7F45A5}">
      <dgm:prSet/>
      <dgm:spPr/>
      <dgm:t>
        <a:bodyPr/>
        <a:lstStyle/>
        <a:p>
          <a:endParaRPr lang="en-US"/>
        </a:p>
      </dgm:t>
    </dgm:pt>
    <dgm:pt modelId="{A07DEA3F-F8E1-4A9F-9BE6-19F46622159E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4FF03C3C-4742-468F-A63F-4B2744326094}" type="parTrans" cxnId="{222822BA-8B6A-4B5A-A37B-01BBC81D5469}">
      <dgm:prSet/>
      <dgm:spPr/>
      <dgm:t>
        <a:bodyPr/>
        <a:lstStyle/>
        <a:p>
          <a:endParaRPr lang="en-US"/>
        </a:p>
      </dgm:t>
    </dgm:pt>
    <dgm:pt modelId="{3AD50DD9-5F1F-46D5-BFD6-DBD0518EC6D2}" type="sibTrans" cxnId="{222822BA-8B6A-4B5A-A37B-01BBC81D5469}">
      <dgm:prSet/>
      <dgm:spPr/>
      <dgm:t>
        <a:bodyPr/>
        <a:lstStyle/>
        <a:p>
          <a:endParaRPr lang="en-US"/>
        </a:p>
      </dgm:t>
    </dgm:pt>
    <dgm:pt modelId="{D2C027AB-CC1E-4804-BDD3-5E826FFA40EE}">
      <dgm:prSet phldrT="[Text]"/>
      <dgm:spPr/>
      <dgm:t>
        <a:bodyPr/>
        <a:lstStyle/>
        <a:p>
          <a:r>
            <a:rPr lang="en-US" dirty="0" smtClean="0"/>
            <a:t>Personal finance</a:t>
          </a:r>
          <a:endParaRPr lang="en-US" dirty="0"/>
        </a:p>
      </dgm:t>
    </dgm:pt>
    <dgm:pt modelId="{251ECAB9-841A-4C4A-B8F9-3CD05D5AE044}" type="parTrans" cxnId="{0E9DCF82-A6E5-4FAF-97EE-BEEDB78A3F9E}">
      <dgm:prSet/>
      <dgm:spPr/>
      <dgm:t>
        <a:bodyPr/>
        <a:lstStyle/>
        <a:p>
          <a:endParaRPr lang="en-US"/>
        </a:p>
      </dgm:t>
    </dgm:pt>
    <dgm:pt modelId="{D51394A5-7F38-4E53-A39A-B1551B116E60}" type="sibTrans" cxnId="{0E9DCF82-A6E5-4FAF-97EE-BEEDB78A3F9E}">
      <dgm:prSet/>
      <dgm:spPr/>
      <dgm:t>
        <a:bodyPr/>
        <a:lstStyle/>
        <a:p>
          <a:endParaRPr lang="en-US"/>
        </a:p>
      </dgm:t>
    </dgm:pt>
    <dgm:pt modelId="{2B764F03-6F9B-44B1-BE47-3CD1E46CA4EE}">
      <dgm:prSet phldrT="[Text]"/>
      <dgm:spPr/>
      <dgm:t>
        <a:bodyPr/>
        <a:lstStyle/>
        <a:p>
          <a:r>
            <a:rPr lang="en-US" dirty="0" smtClean="0"/>
            <a:t>Legal</a:t>
          </a:r>
          <a:endParaRPr lang="en-US" dirty="0"/>
        </a:p>
      </dgm:t>
    </dgm:pt>
    <dgm:pt modelId="{E24943F2-0876-4A80-BE4C-82F99A05369B}" type="parTrans" cxnId="{082018BD-AB42-417C-881F-F53081D7AED5}">
      <dgm:prSet/>
      <dgm:spPr/>
      <dgm:t>
        <a:bodyPr/>
        <a:lstStyle/>
        <a:p>
          <a:endParaRPr lang="en-US"/>
        </a:p>
      </dgm:t>
    </dgm:pt>
    <dgm:pt modelId="{221330FE-DF10-4C86-BBEA-E7F69675CF5B}" type="sibTrans" cxnId="{082018BD-AB42-417C-881F-F53081D7AED5}">
      <dgm:prSet/>
      <dgm:spPr/>
      <dgm:t>
        <a:bodyPr/>
        <a:lstStyle/>
        <a:p>
          <a:endParaRPr lang="en-US"/>
        </a:p>
      </dgm:t>
    </dgm:pt>
    <dgm:pt modelId="{24C620BB-14A0-4A93-AA40-A7D97777B2A5}">
      <dgm:prSet phldrT="[Text]"/>
      <dgm:spPr/>
      <dgm:t>
        <a:bodyPr/>
        <a:lstStyle/>
        <a:p>
          <a:r>
            <a:rPr lang="en-US" dirty="0" smtClean="0"/>
            <a:t>Tax preparation</a:t>
          </a:r>
          <a:endParaRPr lang="en-US" dirty="0"/>
        </a:p>
      </dgm:t>
    </dgm:pt>
    <dgm:pt modelId="{13B2AF86-C103-4540-B4F1-E9B45006B50A}" type="parTrans" cxnId="{DBEE68E0-D92F-43F6-9B05-236D8E8A7EFC}">
      <dgm:prSet/>
      <dgm:spPr/>
      <dgm:t>
        <a:bodyPr/>
        <a:lstStyle/>
        <a:p>
          <a:endParaRPr lang="en-US"/>
        </a:p>
      </dgm:t>
    </dgm:pt>
    <dgm:pt modelId="{E23131A8-C224-4646-B6F3-AA72183E4402}" type="sibTrans" cxnId="{DBEE68E0-D92F-43F6-9B05-236D8E8A7EFC}">
      <dgm:prSet/>
      <dgm:spPr/>
      <dgm:t>
        <a:bodyPr/>
        <a:lstStyle/>
        <a:p>
          <a:endParaRPr lang="en-US"/>
        </a:p>
      </dgm:t>
    </dgm:pt>
    <dgm:pt modelId="{D766DAC9-B1B9-4FCA-8055-DAD2E6DDA81F}">
      <dgm:prSet phldrT="[Text]"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C2AC28F4-E1B2-4892-8BD7-51721F50F657}" type="parTrans" cxnId="{80BF5DB4-778B-405B-A8F9-9D73BBB5AC63}">
      <dgm:prSet/>
      <dgm:spPr/>
      <dgm:t>
        <a:bodyPr/>
        <a:lstStyle/>
        <a:p>
          <a:endParaRPr lang="en-US"/>
        </a:p>
      </dgm:t>
    </dgm:pt>
    <dgm:pt modelId="{C377DFF6-F73B-4445-99DE-8E3788FF203D}" type="sibTrans" cxnId="{80BF5DB4-778B-405B-A8F9-9D73BBB5AC63}">
      <dgm:prSet/>
      <dgm:spPr/>
      <dgm:t>
        <a:bodyPr/>
        <a:lstStyle/>
        <a:p>
          <a:endParaRPr lang="en-US"/>
        </a:p>
      </dgm:t>
    </dgm:pt>
    <dgm:pt modelId="{5605AD56-1E6C-4D85-A495-6DBA89706006}">
      <dgm:prSet phldrT="[Text]"/>
      <dgm:spPr/>
      <dgm:t>
        <a:bodyPr/>
        <a:lstStyle/>
        <a:p>
          <a:r>
            <a:rPr lang="en-US" dirty="0" smtClean="0"/>
            <a:t>Enterprise computing</a:t>
          </a:r>
          <a:endParaRPr lang="en-US" dirty="0"/>
        </a:p>
      </dgm:t>
    </dgm:pt>
    <dgm:pt modelId="{C50CB65F-088D-43FB-9912-D716C896CF3E}" type="parTrans" cxnId="{9710CEEF-5E1A-4BA2-84C7-3B98B6B6A0A5}">
      <dgm:prSet/>
      <dgm:spPr/>
      <dgm:t>
        <a:bodyPr/>
        <a:lstStyle/>
        <a:p>
          <a:endParaRPr lang="en-US"/>
        </a:p>
      </dgm:t>
    </dgm:pt>
    <dgm:pt modelId="{7687AD5D-2068-4921-8BDB-663998214509}" type="sibTrans" cxnId="{9710CEEF-5E1A-4BA2-84C7-3B98B6B6A0A5}">
      <dgm:prSet/>
      <dgm:spPr/>
      <dgm:t>
        <a:bodyPr/>
        <a:lstStyle/>
        <a:p>
          <a:endParaRPr lang="en-US"/>
        </a:p>
      </dgm:t>
    </dgm:pt>
    <dgm:pt modelId="{7CA236C9-3A58-4F8A-96CD-11F6BE01D37A}" type="pres">
      <dgm:prSet presAssocID="{B0FD13B7-F671-4C4E-B664-184CCEAA8B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80C6-6F98-4FE1-8902-D9EFE810860D}" type="pres">
      <dgm:prSet presAssocID="{155BB151-3856-4C86-BC70-3C943ED312E8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B5B8-5799-4890-9BD2-7C91BD334128}" type="pres">
      <dgm:prSet presAssocID="{00A8D741-27E8-4445-B0A0-016599EDFA24}" presName="sibTrans" presStyleCnt="0"/>
      <dgm:spPr/>
    </dgm:pt>
    <dgm:pt modelId="{84054D94-05FA-4C8F-9D75-C0EB484AB0F3}" type="pres">
      <dgm:prSet presAssocID="{E43EC367-257B-4E6A-AECA-9A1BACC467DA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F5EF9-3B8D-4FA0-B2EE-20C565D7DDA5}" type="pres">
      <dgm:prSet presAssocID="{CD15B0C6-FACA-4E97-A12A-1C9C61D36C02}" presName="sibTrans" presStyleCnt="0"/>
      <dgm:spPr/>
    </dgm:pt>
    <dgm:pt modelId="{528D08BE-EA38-4754-B365-BFC3EC2C748D}" type="pres">
      <dgm:prSet presAssocID="{FB50A4A7-C54D-4F67-AC1B-126869310BBE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FFF0E-D039-41C9-9A87-C07EB2ED3851}" type="pres">
      <dgm:prSet presAssocID="{46FCA4EE-8AFB-41BE-A2AF-1F07572DB1DA}" presName="sibTrans" presStyleCnt="0"/>
      <dgm:spPr/>
    </dgm:pt>
    <dgm:pt modelId="{18E41E78-F7BC-4C56-BC0C-6FEC27167295}" type="pres">
      <dgm:prSet presAssocID="{B84FC5CC-9FE2-40BD-A8CD-C6652D143181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87D16-DFE4-458F-B21A-ABD07819646B}" type="pres">
      <dgm:prSet presAssocID="{0A8EF6DC-1A7D-4DDA-955E-8F3E48F19324}" presName="sibTrans" presStyleCnt="0"/>
      <dgm:spPr/>
    </dgm:pt>
    <dgm:pt modelId="{A688DC1E-98F5-4EAB-B164-DDFE8E62E0C2}" type="pres">
      <dgm:prSet presAssocID="{9EC77A11-6467-43DB-A2CE-047A5FBAD57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249BD-4FFF-4AD8-BFB2-BE8384B13055}" type="pres">
      <dgm:prSet presAssocID="{5CB231F6-F8FC-46BD-9F3D-1A5701BF2F25}" presName="sibTrans" presStyleCnt="0"/>
      <dgm:spPr/>
    </dgm:pt>
    <dgm:pt modelId="{7AA8005E-18D1-420F-9052-DA5B771D1E7A}" type="pres">
      <dgm:prSet presAssocID="{FECF7167-10E5-4145-9A63-5EE7A8B1AB1B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482A6-E7BB-4279-AF2D-2A22D72A7C25}" type="pres">
      <dgm:prSet presAssocID="{8A80A670-1C35-4110-AA2B-BDFB309C1FC4}" presName="sibTrans" presStyleCnt="0"/>
      <dgm:spPr/>
    </dgm:pt>
    <dgm:pt modelId="{C4871675-0112-4DD5-8583-E571C3F05CBB}" type="pres">
      <dgm:prSet presAssocID="{171A2742-9661-46BD-96FA-40C44DCFBB8F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2D1BC-B55A-41A4-98F3-301FFEE03971}" type="pres">
      <dgm:prSet presAssocID="{A5CB03C3-6167-47A7-8FB1-57B93E4BF49D}" presName="sibTrans" presStyleCnt="0"/>
      <dgm:spPr/>
    </dgm:pt>
    <dgm:pt modelId="{1895AD0A-B74B-4BFB-8BF6-EC1C6C3F8089}" type="pres">
      <dgm:prSet presAssocID="{A07DEA3F-F8E1-4A9F-9BE6-19F46622159E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001F-D0E1-45AC-B984-93F3292EE152}" type="pres">
      <dgm:prSet presAssocID="{3AD50DD9-5F1F-46D5-BFD6-DBD0518EC6D2}" presName="sibTrans" presStyleCnt="0"/>
      <dgm:spPr/>
    </dgm:pt>
    <dgm:pt modelId="{CF02019B-B40C-4D32-B906-5A5E3829ECE0}" type="pres">
      <dgm:prSet presAssocID="{D2C027AB-CC1E-4804-BDD3-5E826FFA40EE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E686-7DD9-4AEB-BD37-A6164EC0E08A}" type="pres">
      <dgm:prSet presAssocID="{D51394A5-7F38-4E53-A39A-B1551B116E60}" presName="sibTrans" presStyleCnt="0"/>
      <dgm:spPr/>
    </dgm:pt>
    <dgm:pt modelId="{B7EE6518-1464-47FC-82A6-21E8B45CB8FD}" type="pres">
      <dgm:prSet presAssocID="{2B764F03-6F9B-44B1-BE47-3CD1E46CA4E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27B35-EE1C-4F43-A074-8841C9BD3EC6}" type="pres">
      <dgm:prSet presAssocID="{221330FE-DF10-4C86-BBEA-E7F69675CF5B}" presName="sibTrans" presStyleCnt="0"/>
      <dgm:spPr/>
    </dgm:pt>
    <dgm:pt modelId="{4EF58449-E9AF-4BBE-86C9-428E12A0EDD6}" type="pres">
      <dgm:prSet presAssocID="{24C620BB-14A0-4A93-AA40-A7D97777B2A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783C2-D918-43A0-9570-E1494CC84FC3}" type="pres">
      <dgm:prSet presAssocID="{E23131A8-C224-4646-B6F3-AA72183E4402}" presName="sibTrans" presStyleCnt="0"/>
      <dgm:spPr/>
    </dgm:pt>
    <dgm:pt modelId="{D7D4C9FB-A772-425C-B7EA-004BA13D268F}" type="pres">
      <dgm:prSet presAssocID="{D766DAC9-B1B9-4FCA-8055-DAD2E6DDA81F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D1CB-7C17-461B-B524-5179D9B16FB2}" type="pres">
      <dgm:prSet presAssocID="{C377DFF6-F73B-4445-99DE-8E3788FF203D}" presName="sibTrans" presStyleCnt="0"/>
      <dgm:spPr/>
    </dgm:pt>
    <dgm:pt modelId="{8700FC98-641D-4309-9A5F-7405B7FE6226}" type="pres">
      <dgm:prSet presAssocID="{5605AD56-1E6C-4D85-A495-6DBA89706006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E1028-2398-4535-A5C0-5E15088B2C07}" srcId="{B0FD13B7-F671-4C4E-B664-184CCEAA8BEE}" destId="{FECF7167-10E5-4145-9A63-5EE7A8B1AB1B}" srcOrd="5" destOrd="0" parTransId="{0227A94A-10AF-4973-9044-AF17C8049A4A}" sibTransId="{8A80A670-1C35-4110-AA2B-BDFB309C1FC4}"/>
    <dgm:cxn modelId="{AD5C76F2-E2F9-4A34-8962-D3C1C207912D}" type="presOf" srcId="{B0FD13B7-F671-4C4E-B664-184CCEAA8BEE}" destId="{7CA236C9-3A58-4F8A-96CD-11F6BE01D37A}" srcOrd="0" destOrd="0" presId="urn:microsoft.com/office/officeart/2005/8/layout/default#15"/>
    <dgm:cxn modelId="{082018BD-AB42-417C-881F-F53081D7AED5}" srcId="{B0FD13B7-F671-4C4E-B664-184CCEAA8BEE}" destId="{2B764F03-6F9B-44B1-BE47-3CD1E46CA4EE}" srcOrd="9" destOrd="0" parTransId="{E24943F2-0876-4A80-BE4C-82F99A05369B}" sibTransId="{221330FE-DF10-4C86-BBEA-E7F69675CF5B}"/>
    <dgm:cxn modelId="{AE71F91B-2672-4A95-8DA9-061040407B92}" srcId="{B0FD13B7-F671-4C4E-B664-184CCEAA8BEE}" destId="{B84FC5CC-9FE2-40BD-A8CD-C6652D143181}" srcOrd="3" destOrd="0" parTransId="{DEA14BC9-7DE6-4498-813C-D305C5269BB2}" sibTransId="{0A8EF6DC-1A7D-4DDA-955E-8F3E48F19324}"/>
    <dgm:cxn modelId="{DBEE68E0-D92F-43F6-9B05-236D8E8A7EFC}" srcId="{B0FD13B7-F671-4C4E-B664-184CCEAA8BEE}" destId="{24C620BB-14A0-4A93-AA40-A7D97777B2A5}" srcOrd="10" destOrd="0" parTransId="{13B2AF86-C103-4540-B4F1-E9B45006B50A}" sibTransId="{E23131A8-C224-4646-B6F3-AA72183E4402}"/>
    <dgm:cxn modelId="{CDC6560D-6CBE-44EF-893C-058C5D3C4686}" type="presOf" srcId="{D766DAC9-B1B9-4FCA-8055-DAD2E6DDA81F}" destId="{D7D4C9FB-A772-425C-B7EA-004BA13D268F}" srcOrd="0" destOrd="0" presId="urn:microsoft.com/office/officeart/2005/8/layout/default#15"/>
    <dgm:cxn modelId="{B0CE3718-86E1-4659-999A-FC3239287495}" type="presOf" srcId="{5605AD56-1E6C-4D85-A495-6DBA89706006}" destId="{8700FC98-641D-4309-9A5F-7405B7FE6226}" srcOrd="0" destOrd="0" presId="urn:microsoft.com/office/officeart/2005/8/layout/default#15"/>
    <dgm:cxn modelId="{9C4FB418-80CD-4F92-A95D-580024582475}" type="presOf" srcId="{D2C027AB-CC1E-4804-BDD3-5E826FFA40EE}" destId="{CF02019B-B40C-4D32-B906-5A5E3829ECE0}" srcOrd="0" destOrd="0" presId="urn:microsoft.com/office/officeart/2005/8/layout/default#15"/>
    <dgm:cxn modelId="{9710CEEF-5E1A-4BA2-84C7-3B98B6B6A0A5}" srcId="{B0FD13B7-F671-4C4E-B664-184CCEAA8BEE}" destId="{5605AD56-1E6C-4D85-A495-6DBA89706006}" srcOrd="12" destOrd="0" parTransId="{C50CB65F-088D-43FB-9912-D716C896CF3E}" sibTransId="{7687AD5D-2068-4921-8BDB-663998214509}"/>
    <dgm:cxn modelId="{A35BFBE7-9E1C-4BEB-9C99-F4559FD8CEF3}" srcId="{B0FD13B7-F671-4C4E-B664-184CCEAA8BEE}" destId="{155BB151-3856-4C86-BC70-3C943ED312E8}" srcOrd="0" destOrd="0" parTransId="{9AA6612B-1BD6-418D-B855-627CAE15C1FE}" sibTransId="{00A8D741-27E8-4445-B0A0-016599EDFA24}"/>
    <dgm:cxn modelId="{0E9DCF82-A6E5-4FAF-97EE-BEEDB78A3F9E}" srcId="{B0FD13B7-F671-4C4E-B664-184CCEAA8BEE}" destId="{D2C027AB-CC1E-4804-BDD3-5E826FFA40EE}" srcOrd="8" destOrd="0" parTransId="{251ECAB9-841A-4C4A-B8F9-3CD05D5AE044}" sibTransId="{D51394A5-7F38-4E53-A39A-B1551B116E60}"/>
    <dgm:cxn modelId="{86A551C7-2F79-4B90-83C3-C22B129FE799}" type="presOf" srcId="{2B764F03-6F9B-44B1-BE47-3CD1E46CA4EE}" destId="{B7EE6518-1464-47FC-82A6-21E8B45CB8FD}" srcOrd="0" destOrd="0" presId="urn:microsoft.com/office/officeart/2005/8/layout/default#15"/>
    <dgm:cxn modelId="{008A877A-0305-4D64-A911-30E8EE4C1E92}" srcId="{B0FD13B7-F671-4C4E-B664-184CCEAA8BEE}" destId="{E43EC367-257B-4E6A-AECA-9A1BACC467DA}" srcOrd="1" destOrd="0" parTransId="{61F34DF1-24B0-4DC7-BFAB-E211CAC8B256}" sibTransId="{CD15B0C6-FACA-4E97-A12A-1C9C61D36C02}"/>
    <dgm:cxn modelId="{D2ACDC13-1180-4A16-84C7-9531E9DA3487}" srcId="{B0FD13B7-F671-4C4E-B664-184CCEAA8BEE}" destId="{9EC77A11-6467-43DB-A2CE-047A5FBAD573}" srcOrd="4" destOrd="0" parTransId="{21F71C65-9830-49A6-A615-6E468DE29677}" sibTransId="{5CB231F6-F8FC-46BD-9F3D-1A5701BF2F25}"/>
    <dgm:cxn modelId="{3567F55C-1F6E-4017-AF3F-FC7D8DE14A7C}" type="presOf" srcId="{155BB151-3856-4C86-BC70-3C943ED312E8}" destId="{2D8380C6-6F98-4FE1-8902-D9EFE810860D}" srcOrd="0" destOrd="0" presId="urn:microsoft.com/office/officeart/2005/8/layout/default#15"/>
    <dgm:cxn modelId="{0DC0A7F8-0D6C-43DE-84AB-90BDE1B72C6E}" type="presOf" srcId="{171A2742-9661-46BD-96FA-40C44DCFBB8F}" destId="{C4871675-0112-4DD5-8583-E571C3F05CBB}" srcOrd="0" destOrd="0" presId="urn:microsoft.com/office/officeart/2005/8/layout/default#15"/>
    <dgm:cxn modelId="{DD1BE3A1-3643-4EF2-9A06-7B729FD9C612}" type="presOf" srcId="{FECF7167-10E5-4145-9A63-5EE7A8B1AB1B}" destId="{7AA8005E-18D1-420F-9052-DA5B771D1E7A}" srcOrd="0" destOrd="0" presId="urn:microsoft.com/office/officeart/2005/8/layout/default#15"/>
    <dgm:cxn modelId="{80BF5DB4-778B-405B-A8F9-9D73BBB5AC63}" srcId="{B0FD13B7-F671-4C4E-B664-184CCEAA8BEE}" destId="{D766DAC9-B1B9-4FCA-8055-DAD2E6DDA81F}" srcOrd="11" destOrd="0" parTransId="{C2AC28F4-E1B2-4892-8BD7-51721F50F657}" sibTransId="{C377DFF6-F73B-4445-99DE-8E3788FF203D}"/>
    <dgm:cxn modelId="{2D197734-58A3-4760-9CA4-342BF7029ECA}" type="presOf" srcId="{B84FC5CC-9FE2-40BD-A8CD-C6652D143181}" destId="{18E41E78-F7BC-4C56-BC0C-6FEC27167295}" srcOrd="0" destOrd="0" presId="urn:microsoft.com/office/officeart/2005/8/layout/default#15"/>
    <dgm:cxn modelId="{E0A4B35D-E0BC-4981-8C16-F66F2DB677F2}" type="presOf" srcId="{FB50A4A7-C54D-4F67-AC1B-126869310BBE}" destId="{528D08BE-EA38-4754-B365-BFC3EC2C748D}" srcOrd="0" destOrd="0" presId="urn:microsoft.com/office/officeart/2005/8/layout/default#15"/>
    <dgm:cxn modelId="{222822BA-8B6A-4B5A-A37B-01BBC81D5469}" srcId="{B0FD13B7-F671-4C4E-B664-184CCEAA8BEE}" destId="{A07DEA3F-F8E1-4A9F-9BE6-19F46622159E}" srcOrd="7" destOrd="0" parTransId="{4FF03C3C-4742-468F-A63F-4B2744326094}" sibTransId="{3AD50DD9-5F1F-46D5-BFD6-DBD0518EC6D2}"/>
    <dgm:cxn modelId="{F66244F4-BEF4-4BD3-8E74-081D80B7A2AA}" type="presOf" srcId="{9EC77A11-6467-43DB-A2CE-047A5FBAD573}" destId="{A688DC1E-98F5-4EAB-B164-DDFE8E62E0C2}" srcOrd="0" destOrd="0" presId="urn:microsoft.com/office/officeart/2005/8/layout/default#15"/>
    <dgm:cxn modelId="{23234231-B3E7-4818-B0E1-08DDB55069FA}" type="presOf" srcId="{24C620BB-14A0-4A93-AA40-A7D97777B2A5}" destId="{4EF58449-E9AF-4BBE-86C9-428E12A0EDD6}" srcOrd="0" destOrd="0" presId="urn:microsoft.com/office/officeart/2005/8/layout/default#15"/>
    <dgm:cxn modelId="{4F6FBE73-5FCC-4FB5-8363-18162C24C641}" type="presOf" srcId="{A07DEA3F-F8E1-4A9F-9BE6-19F46622159E}" destId="{1895AD0A-B74B-4BFB-8BF6-EC1C6C3F8089}" srcOrd="0" destOrd="0" presId="urn:microsoft.com/office/officeart/2005/8/layout/default#15"/>
    <dgm:cxn modelId="{64761D79-971E-43D3-92C3-5F007E7F45A5}" srcId="{B0FD13B7-F671-4C4E-B664-184CCEAA8BEE}" destId="{171A2742-9661-46BD-96FA-40C44DCFBB8F}" srcOrd="6" destOrd="0" parTransId="{73149422-566A-4C66-A69A-DDBC7ED3E801}" sibTransId="{A5CB03C3-6167-47A7-8FB1-57B93E4BF49D}"/>
    <dgm:cxn modelId="{BB24AB09-5283-49C2-91E9-A3DE99893BE4}" srcId="{B0FD13B7-F671-4C4E-B664-184CCEAA8BEE}" destId="{FB50A4A7-C54D-4F67-AC1B-126869310BBE}" srcOrd="2" destOrd="0" parTransId="{CA105433-CACE-47E4-8789-5075F9315317}" sibTransId="{46FCA4EE-8AFB-41BE-A2AF-1F07572DB1DA}"/>
    <dgm:cxn modelId="{295C76DF-5071-4B60-9A92-F56809F676A3}" type="presOf" srcId="{E43EC367-257B-4E6A-AECA-9A1BACC467DA}" destId="{84054D94-05FA-4C8F-9D75-C0EB484AB0F3}" srcOrd="0" destOrd="0" presId="urn:microsoft.com/office/officeart/2005/8/layout/default#15"/>
    <dgm:cxn modelId="{61E939C5-2C67-46E2-9C44-B82840044E7F}" type="presParOf" srcId="{7CA236C9-3A58-4F8A-96CD-11F6BE01D37A}" destId="{2D8380C6-6F98-4FE1-8902-D9EFE810860D}" srcOrd="0" destOrd="0" presId="urn:microsoft.com/office/officeart/2005/8/layout/default#15"/>
    <dgm:cxn modelId="{CA9EB08D-10DD-4DE9-AC46-2BFCB60DDB58}" type="presParOf" srcId="{7CA236C9-3A58-4F8A-96CD-11F6BE01D37A}" destId="{556DB5B8-5799-4890-9BD2-7C91BD334128}" srcOrd="1" destOrd="0" presId="urn:microsoft.com/office/officeart/2005/8/layout/default#15"/>
    <dgm:cxn modelId="{362D3579-5603-4258-B83E-BD1968BF0814}" type="presParOf" srcId="{7CA236C9-3A58-4F8A-96CD-11F6BE01D37A}" destId="{84054D94-05FA-4C8F-9D75-C0EB484AB0F3}" srcOrd="2" destOrd="0" presId="urn:microsoft.com/office/officeart/2005/8/layout/default#15"/>
    <dgm:cxn modelId="{B8C90001-044D-4533-BA4F-EDDAE078C276}" type="presParOf" srcId="{7CA236C9-3A58-4F8A-96CD-11F6BE01D37A}" destId="{2CAF5EF9-3B8D-4FA0-B2EE-20C565D7DDA5}" srcOrd="3" destOrd="0" presId="urn:microsoft.com/office/officeart/2005/8/layout/default#15"/>
    <dgm:cxn modelId="{6BBBE50D-5E08-4BA2-8BB8-0AF8EF70923E}" type="presParOf" srcId="{7CA236C9-3A58-4F8A-96CD-11F6BE01D37A}" destId="{528D08BE-EA38-4754-B365-BFC3EC2C748D}" srcOrd="4" destOrd="0" presId="urn:microsoft.com/office/officeart/2005/8/layout/default#15"/>
    <dgm:cxn modelId="{D8EAEF2A-BA96-4DB5-B726-7BF6F5078542}" type="presParOf" srcId="{7CA236C9-3A58-4F8A-96CD-11F6BE01D37A}" destId="{7C8FFF0E-D039-41C9-9A87-C07EB2ED3851}" srcOrd="5" destOrd="0" presId="urn:microsoft.com/office/officeart/2005/8/layout/default#15"/>
    <dgm:cxn modelId="{B06E24D1-B24A-40D7-ADCD-E353ECA612AD}" type="presParOf" srcId="{7CA236C9-3A58-4F8A-96CD-11F6BE01D37A}" destId="{18E41E78-F7BC-4C56-BC0C-6FEC27167295}" srcOrd="6" destOrd="0" presId="urn:microsoft.com/office/officeart/2005/8/layout/default#15"/>
    <dgm:cxn modelId="{8F6375FF-E0EB-4FD8-A125-254AE0B6FB04}" type="presParOf" srcId="{7CA236C9-3A58-4F8A-96CD-11F6BE01D37A}" destId="{A8087D16-DFE4-458F-B21A-ABD07819646B}" srcOrd="7" destOrd="0" presId="urn:microsoft.com/office/officeart/2005/8/layout/default#15"/>
    <dgm:cxn modelId="{0B0A80BB-BB44-48A7-A35C-E05AA874B534}" type="presParOf" srcId="{7CA236C9-3A58-4F8A-96CD-11F6BE01D37A}" destId="{A688DC1E-98F5-4EAB-B164-DDFE8E62E0C2}" srcOrd="8" destOrd="0" presId="urn:microsoft.com/office/officeart/2005/8/layout/default#15"/>
    <dgm:cxn modelId="{DB60A9B2-4AA3-490F-890A-807AE87AAED5}" type="presParOf" srcId="{7CA236C9-3A58-4F8A-96CD-11F6BE01D37A}" destId="{E99249BD-4FFF-4AD8-BFB2-BE8384B13055}" srcOrd="9" destOrd="0" presId="urn:microsoft.com/office/officeart/2005/8/layout/default#15"/>
    <dgm:cxn modelId="{EEE225D8-0B62-4F78-B6D0-25BAC81F1CFF}" type="presParOf" srcId="{7CA236C9-3A58-4F8A-96CD-11F6BE01D37A}" destId="{7AA8005E-18D1-420F-9052-DA5B771D1E7A}" srcOrd="10" destOrd="0" presId="urn:microsoft.com/office/officeart/2005/8/layout/default#15"/>
    <dgm:cxn modelId="{3102E617-E90F-406D-A684-D2B5F1579428}" type="presParOf" srcId="{7CA236C9-3A58-4F8A-96CD-11F6BE01D37A}" destId="{16B482A6-E7BB-4279-AF2D-2A22D72A7C25}" srcOrd="11" destOrd="0" presId="urn:microsoft.com/office/officeart/2005/8/layout/default#15"/>
    <dgm:cxn modelId="{D6F8CAC9-B575-49EB-9E15-0EAC8BFA06F9}" type="presParOf" srcId="{7CA236C9-3A58-4F8A-96CD-11F6BE01D37A}" destId="{C4871675-0112-4DD5-8583-E571C3F05CBB}" srcOrd="12" destOrd="0" presId="urn:microsoft.com/office/officeart/2005/8/layout/default#15"/>
    <dgm:cxn modelId="{1360E99A-FBD2-4D0C-9748-FF507258AB8A}" type="presParOf" srcId="{7CA236C9-3A58-4F8A-96CD-11F6BE01D37A}" destId="{9E92D1BC-B55A-41A4-98F3-301FFEE03971}" srcOrd="13" destOrd="0" presId="urn:microsoft.com/office/officeart/2005/8/layout/default#15"/>
    <dgm:cxn modelId="{089F52B8-B503-416B-A7F8-6B5CCBAECD7A}" type="presParOf" srcId="{7CA236C9-3A58-4F8A-96CD-11F6BE01D37A}" destId="{1895AD0A-B74B-4BFB-8BF6-EC1C6C3F8089}" srcOrd="14" destOrd="0" presId="urn:microsoft.com/office/officeart/2005/8/layout/default#15"/>
    <dgm:cxn modelId="{0402B5CB-BC6F-430D-ACC6-7268B0538322}" type="presParOf" srcId="{7CA236C9-3A58-4F8A-96CD-11F6BE01D37A}" destId="{208E001F-D0E1-45AC-B984-93F3292EE152}" srcOrd="15" destOrd="0" presId="urn:microsoft.com/office/officeart/2005/8/layout/default#15"/>
    <dgm:cxn modelId="{F9AC3740-8BD8-4C23-88C6-75B98299C972}" type="presParOf" srcId="{7CA236C9-3A58-4F8A-96CD-11F6BE01D37A}" destId="{CF02019B-B40C-4D32-B906-5A5E3829ECE0}" srcOrd="16" destOrd="0" presId="urn:microsoft.com/office/officeart/2005/8/layout/default#15"/>
    <dgm:cxn modelId="{A66AC542-0AE2-4728-AE2F-A228C624706D}" type="presParOf" srcId="{7CA236C9-3A58-4F8A-96CD-11F6BE01D37A}" destId="{94F3E686-7DD9-4AEB-BD37-A6164EC0E08A}" srcOrd="17" destOrd="0" presId="urn:microsoft.com/office/officeart/2005/8/layout/default#15"/>
    <dgm:cxn modelId="{B1796AC3-0C8E-491B-B309-132ED5F7E501}" type="presParOf" srcId="{7CA236C9-3A58-4F8A-96CD-11F6BE01D37A}" destId="{B7EE6518-1464-47FC-82A6-21E8B45CB8FD}" srcOrd="18" destOrd="0" presId="urn:microsoft.com/office/officeart/2005/8/layout/default#15"/>
    <dgm:cxn modelId="{4420C76D-741B-4659-9DA7-5BFB19983EFB}" type="presParOf" srcId="{7CA236C9-3A58-4F8A-96CD-11F6BE01D37A}" destId="{08B27B35-EE1C-4F43-A074-8841C9BD3EC6}" srcOrd="19" destOrd="0" presId="urn:microsoft.com/office/officeart/2005/8/layout/default#15"/>
    <dgm:cxn modelId="{AB262D4F-574A-4C19-AEC2-6697F071244B}" type="presParOf" srcId="{7CA236C9-3A58-4F8A-96CD-11F6BE01D37A}" destId="{4EF58449-E9AF-4BBE-86C9-428E12A0EDD6}" srcOrd="20" destOrd="0" presId="urn:microsoft.com/office/officeart/2005/8/layout/default#15"/>
    <dgm:cxn modelId="{E2E72F01-F456-4B46-8D6B-7A4BB0A00F7E}" type="presParOf" srcId="{7CA236C9-3A58-4F8A-96CD-11F6BE01D37A}" destId="{EDE783C2-D918-43A0-9570-E1494CC84FC3}" srcOrd="21" destOrd="0" presId="urn:microsoft.com/office/officeart/2005/8/layout/default#15"/>
    <dgm:cxn modelId="{69783603-2645-4759-8E80-45DEC553B65F}" type="presParOf" srcId="{7CA236C9-3A58-4F8A-96CD-11F6BE01D37A}" destId="{D7D4C9FB-A772-425C-B7EA-004BA13D268F}" srcOrd="22" destOrd="0" presId="urn:microsoft.com/office/officeart/2005/8/layout/default#15"/>
    <dgm:cxn modelId="{179731A5-D63F-4A20-A0B9-6FD94E1D1245}" type="presParOf" srcId="{7CA236C9-3A58-4F8A-96CD-11F6BE01D37A}" destId="{37DFD1CB-7C17-461B-B524-5179D9B16FB2}" srcOrd="23" destOrd="0" presId="urn:microsoft.com/office/officeart/2005/8/layout/default#15"/>
    <dgm:cxn modelId="{20160F54-1BBE-4141-A0A2-411C2F9DF796}" type="presParOf" srcId="{7CA236C9-3A58-4F8A-96CD-11F6BE01D37A}" destId="{8700FC98-641D-4309-9A5F-7405B7FE6226}" srcOrd="24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B61E36-E6C4-4945-A11F-92064A093CC8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E92C1FE9-3C39-4877-A98E-2CC165A1865D}">
      <dgm:prSet phldrT="[Text]"/>
      <dgm:spPr/>
      <dgm:t>
        <a:bodyPr/>
        <a:lstStyle/>
        <a:p>
          <a:r>
            <a:rPr lang="en-US" dirty="0" smtClean="0"/>
            <a:t>Create a project</a:t>
          </a:r>
          <a:endParaRPr lang="en-US" dirty="0"/>
        </a:p>
      </dgm:t>
    </dgm:pt>
    <dgm:pt modelId="{76BD7373-2D32-40F9-A7D8-ED6509406B86}" type="parTrans" cxnId="{A3B09C39-7401-45ED-98CB-6BFA4494CB72}">
      <dgm:prSet/>
      <dgm:spPr/>
      <dgm:t>
        <a:bodyPr/>
        <a:lstStyle/>
        <a:p>
          <a:endParaRPr lang="en-US"/>
        </a:p>
      </dgm:t>
    </dgm:pt>
    <dgm:pt modelId="{738A0648-9571-4826-A537-C57308602094}" type="sibTrans" cxnId="{A3B09C39-7401-45ED-98CB-6BFA4494CB72}">
      <dgm:prSet/>
      <dgm:spPr/>
      <dgm:t>
        <a:bodyPr/>
        <a:lstStyle/>
        <a:p>
          <a:endParaRPr lang="en-US"/>
        </a:p>
      </dgm:t>
    </dgm:pt>
    <dgm:pt modelId="{870A6862-FD70-46D5-AF44-E06BA965DECE}">
      <dgm:prSet phldrT="[Text]"/>
      <dgm:spPr/>
      <dgm:t>
        <a:bodyPr/>
        <a:lstStyle/>
        <a:p>
          <a:r>
            <a:rPr lang="en-US" dirty="0" smtClean="0"/>
            <a:t>Edit a project</a:t>
          </a:r>
          <a:endParaRPr lang="en-US" dirty="0"/>
        </a:p>
      </dgm:t>
    </dgm:pt>
    <dgm:pt modelId="{1B1DE4CB-425A-4AE4-A074-31E9B78E559D}" type="parTrans" cxnId="{E8540D30-F133-46BF-92F2-EF29C10AC662}">
      <dgm:prSet/>
      <dgm:spPr/>
      <dgm:t>
        <a:bodyPr/>
        <a:lstStyle/>
        <a:p>
          <a:endParaRPr lang="en-US"/>
        </a:p>
      </dgm:t>
    </dgm:pt>
    <dgm:pt modelId="{EFF44A2F-C5DB-4B93-A8F4-CE64331E53E1}" type="sibTrans" cxnId="{E8540D30-F133-46BF-92F2-EF29C10AC662}">
      <dgm:prSet/>
      <dgm:spPr/>
      <dgm:t>
        <a:bodyPr/>
        <a:lstStyle/>
        <a:p>
          <a:endParaRPr lang="en-US"/>
        </a:p>
      </dgm:t>
    </dgm:pt>
    <dgm:pt modelId="{DD46CE51-1771-4D34-A845-7AD4F93C78E3}">
      <dgm:prSet phldrT="[Text]"/>
      <dgm:spPr/>
      <dgm:t>
        <a:bodyPr/>
        <a:lstStyle/>
        <a:p>
          <a:r>
            <a:rPr lang="en-US" dirty="0" smtClean="0"/>
            <a:t>Format a project</a:t>
          </a:r>
          <a:endParaRPr lang="en-US" dirty="0"/>
        </a:p>
      </dgm:t>
    </dgm:pt>
    <dgm:pt modelId="{22343E4D-B7EB-430C-8097-BB9974183A1F}" type="parTrans" cxnId="{C7D0DE30-F4BA-4DB1-A8AC-C83E9A48D6D7}">
      <dgm:prSet/>
      <dgm:spPr/>
      <dgm:t>
        <a:bodyPr/>
        <a:lstStyle/>
        <a:p>
          <a:endParaRPr lang="en-US"/>
        </a:p>
      </dgm:t>
    </dgm:pt>
    <dgm:pt modelId="{0127ACE2-BA12-46A5-BAD0-DEA18ED9F096}" type="sibTrans" cxnId="{C7D0DE30-F4BA-4DB1-A8AC-C83E9A48D6D7}">
      <dgm:prSet/>
      <dgm:spPr/>
      <dgm:t>
        <a:bodyPr/>
        <a:lstStyle/>
        <a:p>
          <a:endParaRPr lang="en-US"/>
        </a:p>
      </dgm:t>
    </dgm:pt>
    <dgm:pt modelId="{C66376DE-1548-4703-9BE0-2F45AC28057A}">
      <dgm:prSet phldrT="[Text]"/>
      <dgm:spPr/>
      <dgm:t>
        <a:bodyPr/>
        <a:lstStyle/>
        <a:p>
          <a:r>
            <a:rPr lang="en-US" dirty="0" smtClean="0"/>
            <a:t>Save  a project</a:t>
          </a:r>
          <a:endParaRPr lang="en-US" dirty="0"/>
        </a:p>
      </dgm:t>
    </dgm:pt>
    <dgm:pt modelId="{FAC9CB04-B71E-4A00-8025-CB2A15FBF69B}" type="parTrans" cxnId="{141003EB-EB24-4AC6-BB1F-11DD2C889F7C}">
      <dgm:prSet/>
      <dgm:spPr/>
      <dgm:t>
        <a:bodyPr/>
        <a:lstStyle/>
        <a:p>
          <a:endParaRPr lang="en-US"/>
        </a:p>
      </dgm:t>
    </dgm:pt>
    <dgm:pt modelId="{68556794-B373-4807-BB32-64E85BB50FC9}" type="sibTrans" cxnId="{141003EB-EB24-4AC6-BB1F-11DD2C889F7C}">
      <dgm:prSet/>
      <dgm:spPr/>
      <dgm:t>
        <a:bodyPr/>
        <a:lstStyle/>
        <a:p>
          <a:endParaRPr lang="en-US"/>
        </a:p>
      </dgm:t>
    </dgm:pt>
    <dgm:pt modelId="{5D39CEDF-6EAB-44AF-861A-1B793B849700}">
      <dgm:prSet phldrT="[Text]"/>
      <dgm:spPr/>
      <dgm:t>
        <a:bodyPr/>
        <a:lstStyle/>
        <a:p>
          <a:r>
            <a:rPr lang="en-US" dirty="0" smtClean="0"/>
            <a:t>Distribute a project</a:t>
          </a:r>
          <a:endParaRPr lang="en-US" dirty="0"/>
        </a:p>
      </dgm:t>
    </dgm:pt>
    <dgm:pt modelId="{06E4BE17-FEA8-4F24-A6CD-F2BC14E9AAF9}" type="parTrans" cxnId="{58A08DF7-1902-4100-ADDC-64FDD37DCD76}">
      <dgm:prSet/>
      <dgm:spPr/>
      <dgm:t>
        <a:bodyPr/>
        <a:lstStyle/>
        <a:p>
          <a:endParaRPr lang="en-US"/>
        </a:p>
      </dgm:t>
    </dgm:pt>
    <dgm:pt modelId="{6E1E6545-483E-43A9-90FD-0576B885633B}" type="sibTrans" cxnId="{58A08DF7-1902-4100-ADDC-64FDD37DCD76}">
      <dgm:prSet/>
      <dgm:spPr/>
      <dgm:t>
        <a:bodyPr/>
        <a:lstStyle/>
        <a:p>
          <a:endParaRPr lang="en-US"/>
        </a:p>
      </dgm:t>
    </dgm:pt>
    <dgm:pt modelId="{197416E5-FBA4-42EE-9363-76120F64C713}" type="pres">
      <dgm:prSet presAssocID="{8CB61E36-E6C4-4945-A11F-92064A093CC8}" presName="CompostProcess" presStyleCnt="0">
        <dgm:presLayoutVars>
          <dgm:dir/>
          <dgm:resizeHandles val="exact"/>
        </dgm:presLayoutVars>
      </dgm:prSet>
      <dgm:spPr/>
    </dgm:pt>
    <dgm:pt modelId="{D67A4403-37DC-41C0-B1DB-5DFDB2DCE903}" type="pres">
      <dgm:prSet presAssocID="{8CB61E36-E6C4-4945-A11F-92064A093CC8}" presName="arrow" presStyleLbl="bgShp" presStyleIdx="0" presStyleCnt="1"/>
      <dgm:spPr/>
    </dgm:pt>
    <dgm:pt modelId="{12006454-0D1F-4E39-9230-3DFFF30520C3}" type="pres">
      <dgm:prSet presAssocID="{8CB61E36-E6C4-4945-A11F-92064A093CC8}" presName="linearProcess" presStyleCnt="0"/>
      <dgm:spPr/>
    </dgm:pt>
    <dgm:pt modelId="{4FEBD3EA-AB17-43B9-AEF2-340BDFBBDC80}" type="pres">
      <dgm:prSet presAssocID="{E92C1FE9-3C39-4877-A98E-2CC165A1865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CDC33-76A8-442C-8A5D-3641E094E4C0}" type="pres">
      <dgm:prSet presAssocID="{738A0648-9571-4826-A537-C57308602094}" presName="sibTrans" presStyleCnt="0"/>
      <dgm:spPr/>
    </dgm:pt>
    <dgm:pt modelId="{8562CDF6-F2B9-4362-A1B3-80F06D50F0A9}" type="pres">
      <dgm:prSet presAssocID="{870A6862-FD70-46D5-AF44-E06BA965DEC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6F39-862D-4D6A-9846-3BF3252E128D}" type="pres">
      <dgm:prSet presAssocID="{EFF44A2F-C5DB-4B93-A8F4-CE64331E53E1}" presName="sibTrans" presStyleCnt="0"/>
      <dgm:spPr/>
    </dgm:pt>
    <dgm:pt modelId="{156F5A39-10FE-46B3-83BF-A52402DBBBC4}" type="pres">
      <dgm:prSet presAssocID="{DD46CE51-1771-4D34-A845-7AD4F93C78E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376A-1D00-45B7-84D5-27816A408A7A}" type="pres">
      <dgm:prSet presAssocID="{0127ACE2-BA12-46A5-BAD0-DEA18ED9F096}" presName="sibTrans" presStyleCnt="0"/>
      <dgm:spPr/>
    </dgm:pt>
    <dgm:pt modelId="{F953BB4C-3678-4F76-BA8E-F0F18635E138}" type="pres">
      <dgm:prSet presAssocID="{C66376DE-1548-4703-9BE0-2F45AC28057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A0F6E-7794-425A-A400-B10EE90034CF}" type="pres">
      <dgm:prSet presAssocID="{68556794-B373-4807-BB32-64E85BB50FC9}" presName="sibTrans" presStyleCnt="0"/>
      <dgm:spPr/>
    </dgm:pt>
    <dgm:pt modelId="{1E24B295-B28E-489D-B2B5-5083245F7D94}" type="pres">
      <dgm:prSet presAssocID="{5D39CEDF-6EAB-44AF-861A-1B793B84970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1A849-B242-47D3-8F4B-FC4EA6642A68}" type="presOf" srcId="{C66376DE-1548-4703-9BE0-2F45AC28057A}" destId="{F953BB4C-3678-4F76-BA8E-F0F18635E138}" srcOrd="0" destOrd="0" presId="urn:microsoft.com/office/officeart/2005/8/layout/hProcess9"/>
    <dgm:cxn modelId="{9601A9CA-B83F-4560-B02A-14A04D86FAFD}" type="presOf" srcId="{870A6862-FD70-46D5-AF44-E06BA965DECE}" destId="{8562CDF6-F2B9-4362-A1B3-80F06D50F0A9}" srcOrd="0" destOrd="0" presId="urn:microsoft.com/office/officeart/2005/8/layout/hProcess9"/>
    <dgm:cxn modelId="{141003EB-EB24-4AC6-BB1F-11DD2C889F7C}" srcId="{8CB61E36-E6C4-4945-A11F-92064A093CC8}" destId="{C66376DE-1548-4703-9BE0-2F45AC28057A}" srcOrd="3" destOrd="0" parTransId="{FAC9CB04-B71E-4A00-8025-CB2A15FBF69B}" sibTransId="{68556794-B373-4807-BB32-64E85BB50FC9}"/>
    <dgm:cxn modelId="{A3B09C39-7401-45ED-98CB-6BFA4494CB72}" srcId="{8CB61E36-E6C4-4945-A11F-92064A093CC8}" destId="{E92C1FE9-3C39-4877-A98E-2CC165A1865D}" srcOrd="0" destOrd="0" parTransId="{76BD7373-2D32-40F9-A7D8-ED6509406B86}" sibTransId="{738A0648-9571-4826-A537-C57308602094}"/>
    <dgm:cxn modelId="{C7D0DE30-F4BA-4DB1-A8AC-C83E9A48D6D7}" srcId="{8CB61E36-E6C4-4945-A11F-92064A093CC8}" destId="{DD46CE51-1771-4D34-A845-7AD4F93C78E3}" srcOrd="2" destOrd="0" parTransId="{22343E4D-B7EB-430C-8097-BB9974183A1F}" sibTransId="{0127ACE2-BA12-46A5-BAD0-DEA18ED9F096}"/>
    <dgm:cxn modelId="{E8540D30-F133-46BF-92F2-EF29C10AC662}" srcId="{8CB61E36-E6C4-4945-A11F-92064A093CC8}" destId="{870A6862-FD70-46D5-AF44-E06BA965DECE}" srcOrd="1" destOrd="0" parTransId="{1B1DE4CB-425A-4AE4-A074-31E9B78E559D}" sibTransId="{EFF44A2F-C5DB-4B93-A8F4-CE64331E53E1}"/>
    <dgm:cxn modelId="{4D8377A9-19D2-44E3-8564-687AF8704FC4}" type="presOf" srcId="{DD46CE51-1771-4D34-A845-7AD4F93C78E3}" destId="{156F5A39-10FE-46B3-83BF-A52402DBBBC4}" srcOrd="0" destOrd="0" presId="urn:microsoft.com/office/officeart/2005/8/layout/hProcess9"/>
    <dgm:cxn modelId="{4C31B1B5-060D-43A5-972E-580E38CFE443}" type="presOf" srcId="{8CB61E36-E6C4-4945-A11F-92064A093CC8}" destId="{197416E5-FBA4-42EE-9363-76120F64C713}" srcOrd="0" destOrd="0" presId="urn:microsoft.com/office/officeart/2005/8/layout/hProcess9"/>
    <dgm:cxn modelId="{58A08DF7-1902-4100-ADDC-64FDD37DCD76}" srcId="{8CB61E36-E6C4-4945-A11F-92064A093CC8}" destId="{5D39CEDF-6EAB-44AF-861A-1B793B849700}" srcOrd="4" destOrd="0" parTransId="{06E4BE17-FEA8-4F24-A6CD-F2BC14E9AAF9}" sibTransId="{6E1E6545-483E-43A9-90FD-0576B885633B}"/>
    <dgm:cxn modelId="{B32015D9-5F70-4821-BE39-29CDCD89D295}" type="presOf" srcId="{5D39CEDF-6EAB-44AF-861A-1B793B849700}" destId="{1E24B295-B28E-489D-B2B5-5083245F7D94}" srcOrd="0" destOrd="0" presId="urn:microsoft.com/office/officeart/2005/8/layout/hProcess9"/>
    <dgm:cxn modelId="{43EB762B-C2BD-4159-AAFC-EE209095E096}" type="presOf" srcId="{E92C1FE9-3C39-4877-A98E-2CC165A1865D}" destId="{4FEBD3EA-AB17-43B9-AEF2-340BDFBBDC80}" srcOrd="0" destOrd="0" presId="urn:microsoft.com/office/officeart/2005/8/layout/hProcess9"/>
    <dgm:cxn modelId="{3B8ED5F0-DD4B-4890-B64F-3B00C67946AF}" type="presParOf" srcId="{197416E5-FBA4-42EE-9363-76120F64C713}" destId="{D67A4403-37DC-41C0-B1DB-5DFDB2DCE903}" srcOrd="0" destOrd="0" presId="urn:microsoft.com/office/officeart/2005/8/layout/hProcess9"/>
    <dgm:cxn modelId="{CFC7BB3D-2403-447D-84F8-9D22B994D884}" type="presParOf" srcId="{197416E5-FBA4-42EE-9363-76120F64C713}" destId="{12006454-0D1F-4E39-9230-3DFFF30520C3}" srcOrd="1" destOrd="0" presId="urn:microsoft.com/office/officeart/2005/8/layout/hProcess9"/>
    <dgm:cxn modelId="{81A70012-0AF3-42BD-BC26-A71419C332D8}" type="presParOf" srcId="{12006454-0D1F-4E39-9230-3DFFF30520C3}" destId="{4FEBD3EA-AB17-43B9-AEF2-340BDFBBDC80}" srcOrd="0" destOrd="0" presId="urn:microsoft.com/office/officeart/2005/8/layout/hProcess9"/>
    <dgm:cxn modelId="{7A9B53F3-5B29-47DF-820B-D18DFB962C4D}" type="presParOf" srcId="{12006454-0D1F-4E39-9230-3DFFF30520C3}" destId="{A89CDC33-76A8-442C-8A5D-3641E094E4C0}" srcOrd="1" destOrd="0" presId="urn:microsoft.com/office/officeart/2005/8/layout/hProcess9"/>
    <dgm:cxn modelId="{25B49BB5-4C50-4558-BE20-AAD14DAA26C6}" type="presParOf" srcId="{12006454-0D1F-4E39-9230-3DFFF30520C3}" destId="{8562CDF6-F2B9-4362-A1B3-80F06D50F0A9}" srcOrd="2" destOrd="0" presId="urn:microsoft.com/office/officeart/2005/8/layout/hProcess9"/>
    <dgm:cxn modelId="{BB029EC0-4F61-4505-AA48-BF47BE4C0638}" type="presParOf" srcId="{12006454-0D1F-4E39-9230-3DFFF30520C3}" destId="{C8416F39-862D-4D6A-9846-3BF3252E128D}" srcOrd="3" destOrd="0" presId="urn:microsoft.com/office/officeart/2005/8/layout/hProcess9"/>
    <dgm:cxn modelId="{049C270A-0E53-4E5C-A6E4-CF815AF49FCA}" type="presParOf" srcId="{12006454-0D1F-4E39-9230-3DFFF30520C3}" destId="{156F5A39-10FE-46B3-83BF-A52402DBBBC4}" srcOrd="4" destOrd="0" presId="urn:microsoft.com/office/officeart/2005/8/layout/hProcess9"/>
    <dgm:cxn modelId="{3FC0CEA4-77FD-4B92-BD52-DD9EE10B35A1}" type="presParOf" srcId="{12006454-0D1F-4E39-9230-3DFFF30520C3}" destId="{352B376A-1D00-45B7-84D5-27816A408A7A}" srcOrd="5" destOrd="0" presId="urn:microsoft.com/office/officeart/2005/8/layout/hProcess9"/>
    <dgm:cxn modelId="{5CFC0668-FF8C-47B3-8F41-7D2C899DDA19}" type="presParOf" srcId="{12006454-0D1F-4E39-9230-3DFFF30520C3}" destId="{F953BB4C-3678-4F76-BA8E-F0F18635E138}" srcOrd="6" destOrd="0" presId="urn:microsoft.com/office/officeart/2005/8/layout/hProcess9"/>
    <dgm:cxn modelId="{C62B2901-2B33-4128-9B52-BF36B3591727}" type="presParOf" srcId="{12006454-0D1F-4E39-9230-3DFFF30520C3}" destId="{270A0F6E-7794-425A-A400-B10EE90034CF}" srcOrd="7" destOrd="0" presId="urn:microsoft.com/office/officeart/2005/8/layout/hProcess9"/>
    <dgm:cxn modelId="{C6DE3576-8B2D-4272-958F-F942630637D9}" type="presParOf" srcId="{12006454-0D1F-4E39-9230-3DFFF30520C3}" destId="{1E24B295-B28E-489D-B2B5-5083245F7D9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B5799-B2E7-4AC1-8BF5-BAE86BB423CF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BEB26F-7779-476D-968D-96893AE84224}">
      <dgm:prSet phldrT="[Text]"/>
      <dgm:spPr/>
      <dgm:t>
        <a:bodyPr/>
        <a:lstStyle/>
        <a:p>
          <a:r>
            <a:rPr lang="en-US" dirty="0" smtClean="0"/>
            <a:t>Human resources software</a:t>
          </a:r>
          <a:endParaRPr lang="en-US" dirty="0"/>
        </a:p>
      </dgm:t>
    </dgm:pt>
    <dgm:pt modelId="{FAE4E8F0-DB57-460B-9724-39D9432F202B}" type="parTrans" cxnId="{2D130B24-A2BD-469A-BAB7-F7714EB18E31}">
      <dgm:prSet/>
      <dgm:spPr/>
      <dgm:t>
        <a:bodyPr/>
        <a:lstStyle/>
        <a:p>
          <a:endParaRPr lang="en-US"/>
        </a:p>
      </dgm:t>
    </dgm:pt>
    <dgm:pt modelId="{CA6E1E26-869C-4F16-BD50-ECC4145EE99B}" type="sibTrans" cxnId="{2D130B24-A2BD-469A-BAB7-F7714EB18E31}">
      <dgm:prSet/>
      <dgm:spPr/>
      <dgm:t>
        <a:bodyPr/>
        <a:lstStyle/>
        <a:p>
          <a:endParaRPr lang="en-US"/>
        </a:p>
      </dgm:t>
    </dgm:pt>
    <dgm:pt modelId="{0047859E-F791-40DB-BD0D-D893B7F0E618}">
      <dgm:prSet phldrT="[Text]"/>
      <dgm:spPr/>
      <dgm:t>
        <a:bodyPr/>
        <a:lstStyle/>
        <a:p>
          <a:r>
            <a:rPr lang="en-US" dirty="0" smtClean="0"/>
            <a:t>Accounting software</a:t>
          </a:r>
          <a:endParaRPr lang="en-US" dirty="0"/>
        </a:p>
      </dgm:t>
    </dgm:pt>
    <dgm:pt modelId="{CD0D0E62-002A-451D-86F3-891112DE9030}" type="parTrans" cxnId="{EDFB3074-31A7-43E2-B5B7-ACA92ACC4F31}">
      <dgm:prSet/>
      <dgm:spPr/>
      <dgm:t>
        <a:bodyPr/>
        <a:lstStyle/>
        <a:p>
          <a:endParaRPr lang="en-US"/>
        </a:p>
      </dgm:t>
    </dgm:pt>
    <dgm:pt modelId="{0C415D0F-CA7F-45BF-95C9-D00CF50648CD}" type="sibTrans" cxnId="{EDFB3074-31A7-43E2-B5B7-ACA92ACC4F31}">
      <dgm:prSet/>
      <dgm:spPr/>
      <dgm:t>
        <a:bodyPr/>
        <a:lstStyle/>
        <a:p>
          <a:endParaRPr lang="en-US"/>
        </a:p>
      </dgm:t>
    </dgm:pt>
    <dgm:pt modelId="{8845F430-95E2-4D81-B0A2-678812C0DBFD}">
      <dgm:prSet phldrT="[Text]"/>
      <dgm:spPr/>
      <dgm:t>
        <a:bodyPr/>
        <a:lstStyle/>
        <a:p>
          <a:r>
            <a:rPr lang="en-US" dirty="0" smtClean="0"/>
            <a:t>Engineering or product development software</a:t>
          </a:r>
          <a:endParaRPr lang="en-US" dirty="0"/>
        </a:p>
      </dgm:t>
    </dgm:pt>
    <dgm:pt modelId="{8C64BBFA-0AB3-490E-B3F8-224F4CD35954}" type="parTrans" cxnId="{EACFFC89-AE26-4987-A92F-F329B8D9788C}">
      <dgm:prSet/>
      <dgm:spPr/>
      <dgm:t>
        <a:bodyPr/>
        <a:lstStyle/>
        <a:p>
          <a:endParaRPr lang="en-US"/>
        </a:p>
      </dgm:t>
    </dgm:pt>
    <dgm:pt modelId="{2FDD0A6D-0164-431E-BCA9-568833A37CFE}" type="sibTrans" cxnId="{EACFFC89-AE26-4987-A92F-F329B8D9788C}">
      <dgm:prSet/>
      <dgm:spPr/>
      <dgm:t>
        <a:bodyPr/>
        <a:lstStyle/>
        <a:p>
          <a:endParaRPr lang="en-US"/>
        </a:p>
      </dgm:t>
    </dgm:pt>
    <dgm:pt modelId="{5A683424-E0B8-4B0A-BE66-75F20B3D8533}">
      <dgm:prSet phldrT="[Text]"/>
      <dgm:spPr/>
      <dgm:t>
        <a:bodyPr/>
        <a:lstStyle/>
        <a:p>
          <a:r>
            <a:rPr lang="en-US" dirty="0" smtClean="0"/>
            <a:t>Manufacturing software</a:t>
          </a:r>
          <a:endParaRPr lang="en-US" dirty="0"/>
        </a:p>
      </dgm:t>
    </dgm:pt>
    <dgm:pt modelId="{2AFA53CE-C020-40E2-A264-C1E0D091896C}" type="parTrans" cxnId="{D66DAC32-AEBD-46DB-BA70-AC21520D72EA}">
      <dgm:prSet/>
      <dgm:spPr/>
      <dgm:t>
        <a:bodyPr/>
        <a:lstStyle/>
        <a:p>
          <a:endParaRPr lang="en-US"/>
        </a:p>
      </dgm:t>
    </dgm:pt>
    <dgm:pt modelId="{E1313E48-3EE5-4A08-82C6-66F4DB66E0DB}" type="sibTrans" cxnId="{D66DAC32-AEBD-46DB-BA70-AC21520D72EA}">
      <dgm:prSet/>
      <dgm:spPr/>
      <dgm:t>
        <a:bodyPr/>
        <a:lstStyle/>
        <a:p>
          <a:endParaRPr lang="en-US"/>
        </a:p>
      </dgm:t>
    </dgm:pt>
    <dgm:pt modelId="{3AC9D774-F968-4438-B945-8210622EA057}">
      <dgm:prSet phldrT="[Text]"/>
      <dgm:spPr/>
      <dgm:t>
        <a:bodyPr/>
        <a:lstStyle/>
        <a:p>
          <a:r>
            <a:rPr lang="en-US" dirty="0" smtClean="0"/>
            <a:t>Marketing software</a:t>
          </a:r>
          <a:endParaRPr lang="en-US" dirty="0"/>
        </a:p>
      </dgm:t>
    </dgm:pt>
    <dgm:pt modelId="{941A82A5-D8AE-458B-825A-00920288D45A}" type="parTrans" cxnId="{12C2D810-7EB5-4694-A446-2E74D5B9D232}">
      <dgm:prSet/>
      <dgm:spPr/>
      <dgm:t>
        <a:bodyPr/>
        <a:lstStyle/>
        <a:p>
          <a:endParaRPr lang="en-US"/>
        </a:p>
      </dgm:t>
    </dgm:pt>
    <dgm:pt modelId="{AE5CC3CF-F957-4ACD-93BE-74D591B8E77D}" type="sibTrans" cxnId="{12C2D810-7EB5-4694-A446-2E74D5B9D232}">
      <dgm:prSet/>
      <dgm:spPr/>
      <dgm:t>
        <a:bodyPr/>
        <a:lstStyle/>
        <a:p>
          <a:endParaRPr lang="en-US"/>
        </a:p>
      </dgm:t>
    </dgm:pt>
    <dgm:pt modelId="{816F0C1F-68A8-4684-8F1E-F5D48AAFC42E}">
      <dgm:prSet phldrT="[Text]"/>
      <dgm:spPr/>
      <dgm:t>
        <a:bodyPr/>
        <a:lstStyle/>
        <a:p>
          <a:r>
            <a:rPr lang="en-US" dirty="0" smtClean="0"/>
            <a:t>Sales software</a:t>
          </a:r>
          <a:endParaRPr lang="en-US" dirty="0"/>
        </a:p>
      </dgm:t>
    </dgm:pt>
    <dgm:pt modelId="{FCF40DEC-FD6F-4DFA-976A-F97897E26236}" type="parTrans" cxnId="{26BF9E1D-9E51-4FA9-A1E1-487668A78180}">
      <dgm:prSet/>
      <dgm:spPr/>
      <dgm:t>
        <a:bodyPr/>
        <a:lstStyle/>
        <a:p>
          <a:endParaRPr lang="en-US"/>
        </a:p>
      </dgm:t>
    </dgm:pt>
    <dgm:pt modelId="{753B009A-55BD-478E-BD73-B689C2F2EABE}" type="sibTrans" cxnId="{26BF9E1D-9E51-4FA9-A1E1-487668A78180}">
      <dgm:prSet/>
      <dgm:spPr/>
      <dgm:t>
        <a:bodyPr/>
        <a:lstStyle/>
        <a:p>
          <a:endParaRPr lang="en-US"/>
        </a:p>
      </dgm:t>
    </dgm:pt>
    <dgm:pt modelId="{9F6B7E7D-78E0-4661-ABC8-AF62015E9A00}">
      <dgm:prSet phldrT="[Text]"/>
      <dgm:spPr/>
      <dgm:t>
        <a:bodyPr/>
        <a:lstStyle/>
        <a:p>
          <a:r>
            <a:rPr lang="en-US" dirty="0" smtClean="0"/>
            <a:t>Distribution software</a:t>
          </a:r>
          <a:endParaRPr lang="en-US" dirty="0"/>
        </a:p>
      </dgm:t>
    </dgm:pt>
    <dgm:pt modelId="{BAB5E9E5-BB5D-4F23-9D3A-03039BD8DE19}" type="parTrans" cxnId="{B482E320-FB75-4E4F-BCC2-EC54F46BCF20}">
      <dgm:prSet/>
      <dgm:spPr/>
      <dgm:t>
        <a:bodyPr/>
        <a:lstStyle/>
        <a:p>
          <a:endParaRPr lang="en-US"/>
        </a:p>
      </dgm:t>
    </dgm:pt>
    <dgm:pt modelId="{CABBA56B-A151-400C-A17A-4EF36C9D2F57}" type="sibTrans" cxnId="{B482E320-FB75-4E4F-BCC2-EC54F46BCF20}">
      <dgm:prSet/>
      <dgm:spPr/>
      <dgm:t>
        <a:bodyPr/>
        <a:lstStyle/>
        <a:p>
          <a:endParaRPr lang="en-US"/>
        </a:p>
      </dgm:t>
    </dgm:pt>
    <dgm:pt modelId="{5ABC3BFD-0E8C-4558-AB07-CB254C4796F4}">
      <dgm:prSet phldrT="[Text]"/>
      <dgm:spPr/>
      <dgm:t>
        <a:bodyPr/>
        <a:lstStyle/>
        <a:p>
          <a:r>
            <a:rPr lang="en-US" dirty="0" smtClean="0"/>
            <a:t>Customer service software</a:t>
          </a:r>
          <a:endParaRPr lang="en-US" dirty="0"/>
        </a:p>
      </dgm:t>
    </dgm:pt>
    <dgm:pt modelId="{056A21AA-1F89-4474-9D89-9F436B9589E3}" type="parTrans" cxnId="{50C96B91-EF9F-4A17-A4CC-7DCBD1139855}">
      <dgm:prSet/>
      <dgm:spPr/>
      <dgm:t>
        <a:bodyPr/>
        <a:lstStyle/>
        <a:p>
          <a:endParaRPr lang="en-US"/>
        </a:p>
      </dgm:t>
    </dgm:pt>
    <dgm:pt modelId="{B2CB3663-C138-4058-BDEC-52AD698E9DAF}" type="sibTrans" cxnId="{50C96B91-EF9F-4A17-A4CC-7DCBD1139855}">
      <dgm:prSet/>
      <dgm:spPr/>
      <dgm:t>
        <a:bodyPr/>
        <a:lstStyle/>
        <a:p>
          <a:endParaRPr lang="en-US"/>
        </a:p>
      </dgm:t>
    </dgm:pt>
    <dgm:pt modelId="{434E3EB0-6112-4CE2-B617-10B2A7FB258F}">
      <dgm:prSet phldrT="[Text]"/>
      <dgm:spPr/>
      <dgm:t>
        <a:bodyPr/>
        <a:lstStyle/>
        <a:p>
          <a:r>
            <a:rPr lang="en-US" dirty="0" smtClean="0"/>
            <a:t>Software for information technology staff</a:t>
          </a:r>
          <a:endParaRPr lang="en-US" dirty="0"/>
        </a:p>
      </dgm:t>
    </dgm:pt>
    <dgm:pt modelId="{30E15F28-629A-466E-8449-B9762E637890}" type="parTrans" cxnId="{95199286-F469-48D6-8EDD-91CC30EAF625}">
      <dgm:prSet/>
      <dgm:spPr/>
      <dgm:t>
        <a:bodyPr/>
        <a:lstStyle/>
        <a:p>
          <a:endParaRPr lang="en-US"/>
        </a:p>
      </dgm:t>
    </dgm:pt>
    <dgm:pt modelId="{7F872999-0A4B-419E-B0BF-A5544A50AD92}" type="sibTrans" cxnId="{95199286-F469-48D6-8EDD-91CC30EAF625}">
      <dgm:prSet/>
      <dgm:spPr/>
      <dgm:t>
        <a:bodyPr/>
        <a:lstStyle/>
        <a:p>
          <a:endParaRPr lang="en-US"/>
        </a:p>
      </dgm:t>
    </dgm:pt>
    <dgm:pt modelId="{D32C64E4-901A-4B1E-B90E-275CDA69E08D}" type="pres">
      <dgm:prSet presAssocID="{CD0B5799-B2E7-4AC1-8BF5-BAE86BB423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26DB9-CF3D-4222-A88D-8C3137EED9D3}" type="pres">
      <dgm:prSet presAssocID="{C9BEB26F-7779-476D-968D-96893AE8422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54F25-B94B-46FC-95A7-08142B6949CA}" type="pres">
      <dgm:prSet presAssocID="{CA6E1E26-869C-4F16-BD50-ECC4145EE99B}" presName="sibTrans" presStyleCnt="0"/>
      <dgm:spPr/>
    </dgm:pt>
    <dgm:pt modelId="{666958B9-BBBF-4BFD-B19F-7441FB735F16}" type="pres">
      <dgm:prSet presAssocID="{0047859E-F791-40DB-BD0D-D893B7F0E6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6BE41-E602-4C27-B201-E6D2AFCD480D}" type="pres">
      <dgm:prSet presAssocID="{0C415D0F-CA7F-45BF-95C9-D00CF50648CD}" presName="sibTrans" presStyleCnt="0"/>
      <dgm:spPr/>
    </dgm:pt>
    <dgm:pt modelId="{25623382-470B-4907-82C0-3E74B4DF6B19}" type="pres">
      <dgm:prSet presAssocID="{8845F430-95E2-4D81-B0A2-678812C0DBF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4BD79-9F8F-4CFF-9FDA-4CDAE395A642}" type="pres">
      <dgm:prSet presAssocID="{2FDD0A6D-0164-431E-BCA9-568833A37CFE}" presName="sibTrans" presStyleCnt="0"/>
      <dgm:spPr/>
    </dgm:pt>
    <dgm:pt modelId="{0D68DED6-AE72-40C7-84EB-86B560EE543D}" type="pres">
      <dgm:prSet presAssocID="{5A683424-E0B8-4B0A-BE66-75F20B3D853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25F97-ED49-418C-BFDC-DA5BE6830F08}" type="pres">
      <dgm:prSet presAssocID="{E1313E48-3EE5-4A08-82C6-66F4DB66E0DB}" presName="sibTrans" presStyleCnt="0"/>
      <dgm:spPr/>
    </dgm:pt>
    <dgm:pt modelId="{7EA0F07F-F26E-4FE1-BB6D-953F8808A1F7}" type="pres">
      <dgm:prSet presAssocID="{3AC9D774-F968-4438-B945-8210622EA05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3BFF2-89E9-4D72-B4AF-EE493A1C0375}" type="pres">
      <dgm:prSet presAssocID="{AE5CC3CF-F957-4ACD-93BE-74D591B8E77D}" presName="sibTrans" presStyleCnt="0"/>
      <dgm:spPr/>
    </dgm:pt>
    <dgm:pt modelId="{2B315F12-3F43-4A65-B4FB-9C300267CD21}" type="pres">
      <dgm:prSet presAssocID="{816F0C1F-68A8-4684-8F1E-F5D48AAFC42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9BD22-E542-4DDA-BC23-CB0A5F5AD470}" type="pres">
      <dgm:prSet presAssocID="{753B009A-55BD-478E-BD73-B689C2F2EABE}" presName="sibTrans" presStyleCnt="0"/>
      <dgm:spPr/>
    </dgm:pt>
    <dgm:pt modelId="{9CCC72BD-07AD-46C9-9D12-4DB7AB5E621D}" type="pres">
      <dgm:prSet presAssocID="{9F6B7E7D-78E0-4661-ABC8-AF62015E9A0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20CE1-175C-43ED-8D1F-564988E17BF3}" type="pres">
      <dgm:prSet presAssocID="{CABBA56B-A151-400C-A17A-4EF36C9D2F57}" presName="sibTrans" presStyleCnt="0"/>
      <dgm:spPr/>
    </dgm:pt>
    <dgm:pt modelId="{B2180E93-F655-4581-9851-1C4E73C0734A}" type="pres">
      <dgm:prSet presAssocID="{5ABC3BFD-0E8C-4558-AB07-CB254C4796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4611C-65BA-4D51-A12A-F95CEB16B51D}" type="pres">
      <dgm:prSet presAssocID="{B2CB3663-C138-4058-BDEC-52AD698E9DAF}" presName="sibTrans" presStyleCnt="0"/>
      <dgm:spPr/>
    </dgm:pt>
    <dgm:pt modelId="{4E199B80-7CE5-4CA3-B135-70EEDF1001D8}" type="pres">
      <dgm:prSet presAssocID="{434E3EB0-6112-4CE2-B617-10B2A7FB258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C3DD6-8BE2-4D4C-86D5-5F9D4BCA9652}" type="presOf" srcId="{3AC9D774-F968-4438-B945-8210622EA057}" destId="{7EA0F07F-F26E-4FE1-BB6D-953F8808A1F7}" srcOrd="0" destOrd="0" presId="urn:microsoft.com/office/officeart/2005/8/layout/default#4"/>
    <dgm:cxn modelId="{E0F9DF4F-5BFF-46D2-9E84-8C9CBFA76849}" type="presOf" srcId="{9F6B7E7D-78E0-4661-ABC8-AF62015E9A00}" destId="{9CCC72BD-07AD-46C9-9D12-4DB7AB5E621D}" srcOrd="0" destOrd="0" presId="urn:microsoft.com/office/officeart/2005/8/layout/default#4"/>
    <dgm:cxn modelId="{BE57ECF6-FCE7-4839-A60D-8038DB38EF1E}" type="presOf" srcId="{816F0C1F-68A8-4684-8F1E-F5D48AAFC42E}" destId="{2B315F12-3F43-4A65-B4FB-9C300267CD21}" srcOrd="0" destOrd="0" presId="urn:microsoft.com/office/officeart/2005/8/layout/default#4"/>
    <dgm:cxn modelId="{884B14C0-4DB5-4E59-8A18-074EF7CCB974}" type="presOf" srcId="{CD0B5799-B2E7-4AC1-8BF5-BAE86BB423CF}" destId="{D32C64E4-901A-4B1E-B90E-275CDA69E08D}" srcOrd="0" destOrd="0" presId="urn:microsoft.com/office/officeart/2005/8/layout/default#4"/>
    <dgm:cxn modelId="{1D6C01AB-C003-47AD-99B8-3C1F854DB79B}" type="presOf" srcId="{0047859E-F791-40DB-BD0D-D893B7F0E618}" destId="{666958B9-BBBF-4BFD-B19F-7441FB735F16}" srcOrd="0" destOrd="0" presId="urn:microsoft.com/office/officeart/2005/8/layout/default#4"/>
    <dgm:cxn modelId="{9DB62353-8D67-4E4B-A876-5DC89FFCCEB7}" type="presOf" srcId="{C9BEB26F-7779-476D-968D-96893AE84224}" destId="{1E826DB9-CF3D-4222-A88D-8C3137EED9D3}" srcOrd="0" destOrd="0" presId="urn:microsoft.com/office/officeart/2005/8/layout/default#4"/>
    <dgm:cxn modelId="{50C96B91-EF9F-4A17-A4CC-7DCBD1139855}" srcId="{CD0B5799-B2E7-4AC1-8BF5-BAE86BB423CF}" destId="{5ABC3BFD-0E8C-4558-AB07-CB254C4796F4}" srcOrd="7" destOrd="0" parTransId="{056A21AA-1F89-4474-9D89-9F436B9589E3}" sibTransId="{B2CB3663-C138-4058-BDEC-52AD698E9DAF}"/>
    <dgm:cxn modelId="{26E0E9E5-6529-4E97-A327-B535047F30A0}" type="presOf" srcId="{5ABC3BFD-0E8C-4558-AB07-CB254C4796F4}" destId="{B2180E93-F655-4581-9851-1C4E73C0734A}" srcOrd="0" destOrd="0" presId="urn:microsoft.com/office/officeart/2005/8/layout/default#4"/>
    <dgm:cxn modelId="{95199286-F469-48D6-8EDD-91CC30EAF625}" srcId="{CD0B5799-B2E7-4AC1-8BF5-BAE86BB423CF}" destId="{434E3EB0-6112-4CE2-B617-10B2A7FB258F}" srcOrd="8" destOrd="0" parTransId="{30E15F28-629A-466E-8449-B9762E637890}" sibTransId="{7F872999-0A4B-419E-B0BF-A5544A50AD92}"/>
    <dgm:cxn modelId="{12C2D810-7EB5-4694-A446-2E74D5B9D232}" srcId="{CD0B5799-B2E7-4AC1-8BF5-BAE86BB423CF}" destId="{3AC9D774-F968-4438-B945-8210622EA057}" srcOrd="4" destOrd="0" parTransId="{941A82A5-D8AE-458B-825A-00920288D45A}" sibTransId="{AE5CC3CF-F957-4ACD-93BE-74D591B8E77D}"/>
    <dgm:cxn modelId="{EACFFC89-AE26-4987-A92F-F329B8D9788C}" srcId="{CD0B5799-B2E7-4AC1-8BF5-BAE86BB423CF}" destId="{8845F430-95E2-4D81-B0A2-678812C0DBFD}" srcOrd="2" destOrd="0" parTransId="{8C64BBFA-0AB3-490E-B3F8-224F4CD35954}" sibTransId="{2FDD0A6D-0164-431E-BCA9-568833A37CFE}"/>
    <dgm:cxn modelId="{9A8D9731-6BF4-41E6-A94C-10E432447C8F}" type="presOf" srcId="{8845F430-95E2-4D81-B0A2-678812C0DBFD}" destId="{25623382-470B-4907-82C0-3E74B4DF6B19}" srcOrd="0" destOrd="0" presId="urn:microsoft.com/office/officeart/2005/8/layout/default#4"/>
    <dgm:cxn modelId="{EDFB3074-31A7-43E2-B5B7-ACA92ACC4F31}" srcId="{CD0B5799-B2E7-4AC1-8BF5-BAE86BB423CF}" destId="{0047859E-F791-40DB-BD0D-D893B7F0E618}" srcOrd="1" destOrd="0" parTransId="{CD0D0E62-002A-451D-86F3-891112DE9030}" sibTransId="{0C415D0F-CA7F-45BF-95C9-D00CF50648CD}"/>
    <dgm:cxn modelId="{D66DAC32-AEBD-46DB-BA70-AC21520D72EA}" srcId="{CD0B5799-B2E7-4AC1-8BF5-BAE86BB423CF}" destId="{5A683424-E0B8-4B0A-BE66-75F20B3D8533}" srcOrd="3" destOrd="0" parTransId="{2AFA53CE-C020-40E2-A264-C1E0D091896C}" sibTransId="{E1313E48-3EE5-4A08-82C6-66F4DB66E0DB}"/>
    <dgm:cxn modelId="{14F5407E-3474-40E7-9510-A98FEBDD44DB}" type="presOf" srcId="{434E3EB0-6112-4CE2-B617-10B2A7FB258F}" destId="{4E199B80-7CE5-4CA3-B135-70EEDF1001D8}" srcOrd="0" destOrd="0" presId="urn:microsoft.com/office/officeart/2005/8/layout/default#4"/>
    <dgm:cxn modelId="{B482E320-FB75-4E4F-BCC2-EC54F46BCF20}" srcId="{CD0B5799-B2E7-4AC1-8BF5-BAE86BB423CF}" destId="{9F6B7E7D-78E0-4661-ABC8-AF62015E9A00}" srcOrd="6" destOrd="0" parTransId="{BAB5E9E5-BB5D-4F23-9D3A-03039BD8DE19}" sibTransId="{CABBA56B-A151-400C-A17A-4EF36C9D2F57}"/>
    <dgm:cxn modelId="{2D130B24-A2BD-469A-BAB7-F7714EB18E31}" srcId="{CD0B5799-B2E7-4AC1-8BF5-BAE86BB423CF}" destId="{C9BEB26F-7779-476D-968D-96893AE84224}" srcOrd="0" destOrd="0" parTransId="{FAE4E8F0-DB57-460B-9724-39D9432F202B}" sibTransId="{CA6E1E26-869C-4F16-BD50-ECC4145EE99B}"/>
    <dgm:cxn modelId="{70679E63-39EE-4660-ACCC-154FAEC577D8}" type="presOf" srcId="{5A683424-E0B8-4B0A-BE66-75F20B3D8533}" destId="{0D68DED6-AE72-40C7-84EB-86B560EE543D}" srcOrd="0" destOrd="0" presId="urn:microsoft.com/office/officeart/2005/8/layout/default#4"/>
    <dgm:cxn modelId="{26BF9E1D-9E51-4FA9-A1E1-487668A78180}" srcId="{CD0B5799-B2E7-4AC1-8BF5-BAE86BB423CF}" destId="{816F0C1F-68A8-4684-8F1E-F5D48AAFC42E}" srcOrd="5" destOrd="0" parTransId="{FCF40DEC-FD6F-4DFA-976A-F97897E26236}" sibTransId="{753B009A-55BD-478E-BD73-B689C2F2EABE}"/>
    <dgm:cxn modelId="{1923E3CC-914A-48E7-9E4E-F05353A503BB}" type="presParOf" srcId="{D32C64E4-901A-4B1E-B90E-275CDA69E08D}" destId="{1E826DB9-CF3D-4222-A88D-8C3137EED9D3}" srcOrd="0" destOrd="0" presId="urn:microsoft.com/office/officeart/2005/8/layout/default#4"/>
    <dgm:cxn modelId="{5F8E5DB4-A180-4E14-911B-3C56D437589D}" type="presParOf" srcId="{D32C64E4-901A-4B1E-B90E-275CDA69E08D}" destId="{EF654F25-B94B-46FC-95A7-08142B6949CA}" srcOrd="1" destOrd="0" presId="urn:microsoft.com/office/officeart/2005/8/layout/default#4"/>
    <dgm:cxn modelId="{BA38ABBC-F183-4FC2-9B00-B5B154BED225}" type="presParOf" srcId="{D32C64E4-901A-4B1E-B90E-275CDA69E08D}" destId="{666958B9-BBBF-4BFD-B19F-7441FB735F16}" srcOrd="2" destOrd="0" presId="urn:microsoft.com/office/officeart/2005/8/layout/default#4"/>
    <dgm:cxn modelId="{5064A9A6-185B-4D3E-8D6D-BCF09049B3C5}" type="presParOf" srcId="{D32C64E4-901A-4B1E-B90E-275CDA69E08D}" destId="{6616BE41-E602-4C27-B201-E6D2AFCD480D}" srcOrd="3" destOrd="0" presId="urn:microsoft.com/office/officeart/2005/8/layout/default#4"/>
    <dgm:cxn modelId="{F836EBEB-0902-4DF8-864C-C3F0444FCF3E}" type="presParOf" srcId="{D32C64E4-901A-4B1E-B90E-275CDA69E08D}" destId="{25623382-470B-4907-82C0-3E74B4DF6B19}" srcOrd="4" destOrd="0" presId="urn:microsoft.com/office/officeart/2005/8/layout/default#4"/>
    <dgm:cxn modelId="{8EA1B3B0-E9CA-4261-A3C5-80B94252AE67}" type="presParOf" srcId="{D32C64E4-901A-4B1E-B90E-275CDA69E08D}" destId="{1134BD79-9F8F-4CFF-9FDA-4CDAE395A642}" srcOrd="5" destOrd="0" presId="urn:microsoft.com/office/officeart/2005/8/layout/default#4"/>
    <dgm:cxn modelId="{3C68EA27-8E03-494E-A46E-2C2E20CCF69E}" type="presParOf" srcId="{D32C64E4-901A-4B1E-B90E-275CDA69E08D}" destId="{0D68DED6-AE72-40C7-84EB-86B560EE543D}" srcOrd="6" destOrd="0" presId="urn:microsoft.com/office/officeart/2005/8/layout/default#4"/>
    <dgm:cxn modelId="{DBE3332B-A1BD-48FC-9060-E67241A7CDC3}" type="presParOf" srcId="{D32C64E4-901A-4B1E-B90E-275CDA69E08D}" destId="{09925F97-ED49-418C-BFDC-DA5BE6830F08}" srcOrd="7" destOrd="0" presId="urn:microsoft.com/office/officeart/2005/8/layout/default#4"/>
    <dgm:cxn modelId="{A4730F8A-18AA-4F00-9500-FDEC35F0B4F7}" type="presParOf" srcId="{D32C64E4-901A-4B1E-B90E-275CDA69E08D}" destId="{7EA0F07F-F26E-4FE1-BB6D-953F8808A1F7}" srcOrd="8" destOrd="0" presId="urn:microsoft.com/office/officeart/2005/8/layout/default#4"/>
    <dgm:cxn modelId="{FD0F0526-D7D6-4273-A9EB-BCB0BB3C357B}" type="presParOf" srcId="{D32C64E4-901A-4B1E-B90E-275CDA69E08D}" destId="{2EF3BFF2-89E9-4D72-B4AF-EE493A1C0375}" srcOrd="9" destOrd="0" presId="urn:microsoft.com/office/officeart/2005/8/layout/default#4"/>
    <dgm:cxn modelId="{F870CEE8-0102-4FF9-B8B5-0AE0C380B695}" type="presParOf" srcId="{D32C64E4-901A-4B1E-B90E-275CDA69E08D}" destId="{2B315F12-3F43-4A65-B4FB-9C300267CD21}" srcOrd="10" destOrd="0" presId="urn:microsoft.com/office/officeart/2005/8/layout/default#4"/>
    <dgm:cxn modelId="{5580D025-2025-4592-9A25-CED5CA3E4E44}" type="presParOf" srcId="{D32C64E4-901A-4B1E-B90E-275CDA69E08D}" destId="{02B9BD22-E542-4DDA-BC23-CB0A5F5AD470}" srcOrd="11" destOrd="0" presId="urn:microsoft.com/office/officeart/2005/8/layout/default#4"/>
    <dgm:cxn modelId="{88DD2F02-22D9-4A42-B71D-C65BB80867A7}" type="presParOf" srcId="{D32C64E4-901A-4B1E-B90E-275CDA69E08D}" destId="{9CCC72BD-07AD-46C9-9D12-4DB7AB5E621D}" srcOrd="12" destOrd="0" presId="urn:microsoft.com/office/officeart/2005/8/layout/default#4"/>
    <dgm:cxn modelId="{38ACDC2E-161A-4B5D-A2F8-DE4639114980}" type="presParOf" srcId="{D32C64E4-901A-4B1E-B90E-275CDA69E08D}" destId="{AC020CE1-175C-43ED-8D1F-564988E17BF3}" srcOrd="13" destOrd="0" presId="urn:microsoft.com/office/officeart/2005/8/layout/default#4"/>
    <dgm:cxn modelId="{44427B37-FBD6-478C-8E0C-B4033E798CF2}" type="presParOf" srcId="{D32C64E4-901A-4B1E-B90E-275CDA69E08D}" destId="{B2180E93-F655-4581-9851-1C4E73C0734A}" srcOrd="14" destOrd="0" presId="urn:microsoft.com/office/officeart/2005/8/layout/default#4"/>
    <dgm:cxn modelId="{67AFFD91-D1D1-4018-92B1-0EAB7FC87A3C}" type="presParOf" srcId="{D32C64E4-901A-4B1E-B90E-275CDA69E08D}" destId="{2724611C-65BA-4D51-A12A-F95CEB16B51D}" srcOrd="15" destOrd="0" presId="urn:microsoft.com/office/officeart/2005/8/layout/default#4"/>
    <dgm:cxn modelId="{136B4098-2151-4030-99A0-C8FD0BF3F855}" type="presParOf" srcId="{D32C64E4-901A-4B1E-B90E-275CDA69E08D}" destId="{4E199B80-7CE5-4CA3-B135-70EEDF1001D8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Computer-aided design </a:t>
          </a:r>
          <a:r>
            <a:rPr lang="en-US" b="0" dirty="0" smtClean="0">
              <a:solidFill>
                <a:schemeClr val="tx1"/>
              </a:solidFill>
            </a:rPr>
            <a:t>(CAD) software</a:t>
          </a:r>
          <a:endParaRPr lang="en-US" b="0" dirty="0">
            <a:solidFill>
              <a:schemeClr val="tx1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Desktop publishing software</a:t>
          </a:r>
          <a:endParaRPr lang="en-US" b="1" dirty="0">
            <a:solidFill>
              <a:srgbClr val="A52439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Paint/Image editing software</a:t>
          </a:r>
          <a:endParaRPr lang="en-US" b="1" dirty="0">
            <a:solidFill>
              <a:srgbClr val="A52439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3BB2C-030B-448A-B13F-DC43C1DB0FE6}" type="presOf" srcId="{BF1BDD00-2CC1-4A9C-BC51-7307C27383FF}" destId="{CB2ED2FC-5899-4E21-B28C-B9217DAB1855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C0CD931C-D79E-4ACF-A028-3C28FCD74CAA}" type="presOf" srcId="{A4ADEC81-B2E3-487B-9F91-7C6E0D5782CD}" destId="{F1409B65-1F65-46F7-B56B-B86808D1BAF9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85D003D4-5606-4E8A-8244-19D0FDF05735}" type="presOf" srcId="{52515FD3-032E-45F8-981B-1A02E2B911E2}" destId="{9BF47D4A-1464-4498-A2E2-3AE8CAB61EE5}" srcOrd="0" destOrd="0" presId="urn:microsoft.com/office/officeart/2005/8/layout/vList3#3"/>
    <dgm:cxn modelId="{AE9C77AE-84FC-43EA-B45E-2B33BCB54206}" type="presOf" srcId="{24EF474B-EFED-4586-A2EF-494D546AC229}" destId="{7B1679C5-D426-4B14-A7F2-FF0427E65B88}" srcOrd="0" destOrd="0" presId="urn:microsoft.com/office/officeart/2005/8/layout/vList3#3"/>
    <dgm:cxn modelId="{2B7D8E02-A763-453A-9FE0-F90610EFC3F4}" type="presParOf" srcId="{F1409B65-1F65-46F7-B56B-B86808D1BAF9}" destId="{2FBCA3B9-AB0E-4333-A8E3-3B132991CF92}" srcOrd="0" destOrd="0" presId="urn:microsoft.com/office/officeart/2005/8/layout/vList3#3"/>
    <dgm:cxn modelId="{52813E1E-EDF2-4668-8194-0156FEC89A42}" type="presParOf" srcId="{2FBCA3B9-AB0E-4333-A8E3-3B132991CF92}" destId="{1FCF4430-C93A-4E20-9D29-5D72E2B75DAF}" srcOrd="0" destOrd="0" presId="urn:microsoft.com/office/officeart/2005/8/layout/vList3#3"/>
    <dgm:cxn modelId="{31938181-F05C-4FB3-98E3-40F5BC22BD18}" type="presParOf" srcId="{2FBCA3B9-AB0E-4333-A8E3-3B132991CF92}" destId="{7B1679C5-D426-4B14-A7F2-FF0427E65B88}" srcOrd="1" destOrd="0" presId="urn:microsoft.com/office/officeart/2005/8/layout/vList3#3"/>
    <dgm:cxn modelId="{7EE2275B-4AA0-4D20-821B-2924C0966E84}" type="presParOf" srcId="{F1409B65-1F65-46F7-B56B-B86808D1BAF9}" destId="{0EDDFF57-CA33-47B0-86FF-12FD726A0F06}" srcOrd="1" destOrd="0" presId="urn:microsoft.com/office/officeart/2005/8/layout/vList3#3"/>
    <dgm:cxn modelId="{6B4D8055-F2DB-4C2C-A369-0D6DE3F83653}" type="presParOf" srcId="{F1409B65-1F65-46F7-B56B-B86808D1BAF9}" destId="{940C833E-2A16-4C42-9C86-24299B53B11B}" srcOrd="2" destOrd="0" presId="urn:microsoft.com/office/officeart/2005/8/layout/vList3#3"/>
    <dgm:cxn modelId="{5FAC135C-A8A4-4DC2-BF20-C0E887743CD9}" type="presParOf" srcId="{940C833E-2A16-4C42-9C86-24299B53B11B}" destId="{127CDBB0-63F1-4504-9E4E-903BDDEEECB4}" srcOrd="0" destOrd="0" presId="urn:microsoft.com/office/officeart/2005/8/layout/vList3#3"/>
    <dgm:cxn modelId="{D1F7F44A-1A70-42D3-9B38-AFD8EB4670E3}" type="presParOf" srcId="{940C833E-2A16-4C42-9C86-24299B53B11B}" destId="{CB2ED2FC-5899-4E21-B28C-B9217DAB1855}" srcOrd="1" destOrd="0" presId="urn:microsoft.com/office/officeart/2005/8/layout/vList3#3"/>
    <dgm:cxn modelId="{0E57A66F-90D0-4875-881C-16A7754DDE11}" type="presParOf" srcId="{F1409B65-1F65-46F7-B56B-B86808D1BAF9}" destId="{A2659A49-C676-414B-8A77-EB11977E58B7}" srcOrd="3" destOrd="0" presId="urn:microsoft.com/office/officeart/2005/8/layout/vList3#3"/>
    <dgm:cxn modelId="{26B2E545-E20A-4A61-8951-B162DB7E2032}" type="presParOf" srcId="{F1409B65-1F65-46F7-B56B-B86808D1BAF9}" destId="{0665E099-3347-46D6-8413-11695B44AC89}" srcOrd="4" destOrd="0" presId="urn:microsoft.com/office/officeart/2005/8/layout/vList3#3"/>
    <dgm:cxn modelId="{C0F05BD9-9C36-4BC0-8469-953C27580FFE}" type="presParOf" srcId="{0665E099-3347-46D6-8413-11695B44AC89}" destId="{38E75101-72EA-49C0-854C-2FF180E3A166}" srcOrd="0" destOrd="0" presId="urn:microsoft.com/office/officeart/2005/8/layout/vList3#3"/>
    <dgm:cxn modelId="{51FE1BAD-E6FC-4583-8B4B-A10C39D5B076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Photo editing </a:t>
          </a:r>
          <a:r>
            <a:rPr lang="en-US" b="0" dirty="0" smtClean="0">
              <a:solidFill>
                <a:schemeClr val="tx1"/>
              </a:solidFill>
            </a:rPr>
            <a:t>and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rgbClr val="A52439"/>
              </a:solidFill>
            </a:rPr>
            <a:t>photo management software</a:t>
          </a:r>
          <a:endParaRPr lang="en-US" dirty="0">
            <a:solidFill>
              <a:srgbClr val="A52439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Video </a:t>
          </a:r>
          <a:r>
            <a:rPr lang="en-US" b="0" dirty="0" smtClean="0">
              <a:solidFill>
                <a:schemeClr val="tx1"/>
              </a:solidFill>
            </a:rPr>
            <a:t>and</a:t>
          </a:r>
          <a:r>
            <a:rPr lang="en-US" b="1" dirty="0" smtClean="0">
              <a:solidFill>
                <a:srgbClr val="A52439"/>
              </a:solidFill>
            </a:rPr>
            <a:t> audio editing software</a:t>
          </a:r>
          <a:endParaRPr lang="en-US" b="1" dirty="0">
            <a:solidFill>
              <a:srgbClr val="A52439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26DB3-133F-4FC9-8DBC-3AB9646D66DD}" type="presOf" srcId="{B3316AEA-D0EF-446F-91CA-214CFA77A1F4}" destId="{C43F755A-7EC3-4CBF-91AB-8BE8A8F9BFE7}" srcOrd="0" destOrd="0" presId="urn:microsoft.com/office/officeart/2005/8/layout/vList3#4"/>
    <dgm:cxn modelId="{09B960A1-28EF-423A-ACB3-0E93B2B4A97A}" type="presOf" srcId="{80E7A621-B3EC-4E50-8ACD-E93E7C2BBBC9}" destId="{22A5CF67-8D3C-49AE-8D0D-066C3B22A975}" srcOrd="0" destOrd="0" presId="urn:microsoft.com/office/officeart/2005/8/layout/vList3#4"/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C74331B4-CC01-4998-A712-BD4A0CDFA9A6}" type="presOf" srcId="{AAD22EAC-EE8A-419F-B971-DD96C6D96004}" destId="{754E3BB1-917F-41C7-AAA3-2301D8ACD236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EEA5670F-19AF-4545-9492-D1FEEE40AABE}" type="presParOf" srcId="{754E3BB1-917F-41C7-AAA3-2301D8ACD236}" destId="{556C1E7B-D786-4067-A777-B6DA1679C2F1}" srcOrd="0" destOrd="0" presId="urn:microsoft.com/office/officeart/2005/8/layout/vList3#4"/>
    <dgm:cxn modelId="{D1968810-50AF-4874-8C33-82413DEA381E}" type="presParOf" srcId="{556C1E7B-D786-4067-A777-B6DA1679C2F1}" destId="{2FEEEF18-91FB-470B-A2BC-3E98FB45F608}" srcOrd="0" destOrd="0" presId="urn:microsoft.com/office/officeart/2005/8/layout/vList3#4"/>
    <dgm:cxn modelId="{B9F8FDA3-ECEC-4118-B9D4-963027DDB5E4}" type="presParOf" srcId="{556C1E7B-D786-4067-A777-B6DA1679C2F1}" destId="{C43F755A-7EC3-4CBF-91AB-8BE8A8F9BFE7}" srcOrd="1" destOrd="0" presId="urn:microsoft.com/office/officeart/2005/8/layout/vList3#4"/>
    <dgm:cxn modelId="{D557E51D-97EC-4FBF-8FF0-547436D97F2B}" type="presParOf" srcId="{754E3BB1-917F-41C7-AAA3-2301D8ACD236}" destId="{677601D3-BE5B-4FB1-B926-789B559F16DE}" srcOrd="1" destOrd="0" presId="urn:microsoft.com/office/officeart/2005/8/layout/vList3#4"/>
    <dgm:cxn modelId="{C3505BD7-175F-4C50-B815-C2466FDC7DA1}" type="presParOf" srcId="{754E3BB1-917F-41C7-AAA3-2301D8ACD236}" destId="{9CF1F8EF-2E42-4C97-961C-F84700270334}" srcOrd="2" destOrd="0" presId="urn:microsoft.com/office/officeart/2005/8/layout/vList3#4"/>
    <dgm:cxn modelId="{10D45247-F939-4247-8AB8-2F9EF3066216}" type="presParOf" srcId="{9CF1F8EF-2E42-4C97-961C-F84700270334}" destId="{14761EA7-ECB8-4991-B963-877E5FA7E5E4}" srcOrd="0" destOrd="0" presId="urn:microsoft.com/office/officeart/2005/8/layout/vList3#4"/>
    <dgm:cxn modelId="{C65CA301-8600-4B01-B7CD-4BFEB8A882D1}" type="presParOf" srcId="{9CF1F8EF-2E42-4C97-961C-F84700270334}" destId="{22A5CF67-8D3C-49AE-8D0D-066C3B22A97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C52D8C-5816-4635-BB74-4554E0DC1DFC}" type="doc">
      <dgm:prSet loTypeId="urn:microsoft.com/office/officeart/2005/8/layout/default#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819519-3E7A-4B68-B712-4FFEA4C746B1}">
      <dgm:prSet phldrT="[Text]"/>
      <dgm:spPr/>
      <dgm:t>
        <a:bodyPr/>
        <a:lstStyle/>
        <a:p>
          <a:r>
            <a:rPr lang="en-US" dirty="0" smtClean="0"/>
            <a:t>Lifestyle applications</a:t>
          </a:r>
          <a:endParaRPr lang="en-US" dirty="0"/>
        </a:p>
      </dgm:t>
    </dgm:pt>
    <dgm:pt modelId="{B7094B2C-EDEC-4EA4-94D6-116CD03FA2B5}" type="parTrans" cxnId="{5AAD72FA-BF2D-4C39-B71E-E5D252D4F346}">
      <dgm:prSet/>
      <dgm:spPr/>
      <dgm:t>
        <a:bodyPr/>
        <a:lstStyle/>
        <a:p>
          <a:endParaRPr lang="en-US"/>
        </a:p>
      </dgm:t>
    </dgm:pt>
    <dgm:pt modelId="{073662A8-38D8-4906-84AA-C62AFB4FED2E}" type="sibTrans" cxnId="{5AAD72FA-BF2D-4C39-B71E-E5D252D4F346}">
      <dgm:prSet/>
      <dgm:spPr/>
      <dgm:t>
        <a:bodyPr/>
        <a:lstStyle/>
        <a:p>
          <a:endParaRPr lang="en-US"/>
        </a:p>
      </dgm:t>
    </dgm:pt>
    <dgm:pt modelId="{51C272FB-05DA-4263-985C-28E3DEC36415}">
      <dgm:prSet phldrT="[Text]"/>
      <dgm:spPr/>
      <dgm:t>
        <a:bodyPr/>
        <a:lstStyle/>
        <a:p>
          <a:r>
            <a:rPr lang="en-US" dirty="0" smtClean="0"/>
            <a:t>Medical applications</a:t>
          </a:r>
          <a:endParaRPr lang="en-US" dirty="0"/>
        </a:p>
      </dgm:t>
    </dgm:pt>
    <dgm:pt modelId="{AF005F6E-6DE0-4BC4-B53C-7F71D2D06B35}" type="parTrans" cxnId="{C62F867A-9ED5-4FA2-9EE9-9C30290FB6F2}">
      <dgm:prSet/>
      <dgm:spPr/>
      <dgm:t>
        <a:bodyPr/>
        <a:lstStyle/>
        <a:p>
          <a:endParaRPr lang="en-US"/>
        </a:p>
      </dgm:t>
    </dgm:pt>
    <dgm:pt modelId="{92D35BF8-F685-415A-8821-6A11426F39BE}" type="sibTrans" cxnId="{C62F867A-9ED5-4FA2-9EE9-9C30290FB6F2}">
      <dgm:prSet/>
      <dgm:spPr/>
      <dgm:t>
        <a:bodyPr/>
        <a:lstStyle/>
        <a:p>
          <a:endParaRPr lang="en-US"/>
        </a:p>
      </dgm:t>
    </dgm:pt>
    <dgm:pt modelId="{107BEBA9-DE28-4D19-BC94-EDE581AC2EDA}">
      <dgm:prSet phldrT="[Text]"/>
      <dgm:spPr/>
      <dgm:t>
        <a:bodyPr/>
        <a:lstStyle/>
        <a:p>
          <a:r>
            <a:rPr lang="en-US" dirty="0" smtClean="0"/>
            <a:t>Entertainment applications</a:t>
          </a:r>
          <a:endParaRPr lang="en-US" dirty="0"/>
        </a:p>
      </dgm:t>
    </dgm:pt>
    <dgm:pt modelId="{E6248C1E-AA0D-41FC-8F8F-AC4800DCFB73}" type="parTrans" cxnId="{51107A2D-6C5E-4396-AF80-4D637BB1D9F0}">
      <dgm:prSet/>
      <dgm:spPr/>
      <dgm:t>
        <a:bodyPr/>
        <a:lstStyle/>
        <a:p>
          <a:endParaRPr lang="en-US"/>
        </a:p>
      </dgm:t>
    </dgm:pt>
    <dgm:pt modelId="{B4441A40-8CFC-48BA-A4BB-D57B5159E37E}" type="sibTrans" cxnId="{51107A2D-6C5E-4396-AF80-4D637BB1D9F0}">
      <dgm:prSet/>
      <dgm:spPr/>
      <dgm:t>
        <a:bodyPr/>
        <a:lstStyle/>
        <a:p>
          <a:endParaRPr lang="en-US"/>
        </a:p>
      </dgm:t>
    </dgm:pt>
    <dgm:pt modelId="{F8D94A18-9916-4162-A804-8E54ACBEB950}">
      <dgm:prSet phldrT="[Text]"/>
      <dgm:spPr/>
      <dgm:t>
        <a:bodyPr/>
        <a:lstStyle/>
        <a:p>
          <a:r>
            <a:rPr lang="en-US" dirty="0" smtClean="0"/>
            <a:t>Convenience applications</a:t>
          </a:r>
          <a:endParaRPr lang="en-US" dirty="0"/>
        </a:p>
      </dgm:t>
    </dgm:pt>
    <dgm:pt modelId="{5CC8237F-FD35-416D-9F44-2B36EA9791CE}" type="parTrans" cxnId="{AC839040-86A4-45C1-BD26-FC50B620FAC7}">
      <dgm:prSet/>
      <dgm:spPr/>
      <dgm:t>
        <a:bodyPr/>
        <a:lstStyle/>
        <a:p>
          <a:endParaRPr lang="en-US"/>
        </a:p>
      </dgm:t>
    </dgm:pt>
    <dgm:pt modelId="{2FF5E048-B53D-494E-A717-CF64F93A9110}" type="sibTrans" cxnId="{AC839040-86A4-45C1-BD26-FC50B620FAC7}">
      <dgm:prSet/>
      <dgm:spPr/>
      <dgm:t>
        <a:bodyPr/>
        <a:lstStyle/>
        <a:p>
          <a:endParaRPr lang="en-US"/>
        </a:p>
      </dgm:t>
    </dgm:pt>
    <dgm:pt modelId="{AEEA1385-7781-4A37-97D6-B38AAADAEF8F}">
      <dgm:prSet phldrT="[Text]"/>
      <dgm:spPr/>
      <dgm:t>
        <a:bodyPr/>
        <a:lstStyle/>
        <a:p>
          <a:r>
            <a:rPr lang="en-US" dirty="0" smtClean="0"/>
            <a:t>Education applications</a:t>
          </a:r>
          <a:endParaRPr lang="en-US" dirty="0"/>
        </a:p>
      </dgm:t>
    </dgm:pt>
    <dgm:pt modelId="{B7F216C9-2BD3-4E47-B25C-2E7F7D13F1D0}" type="parTrans" cxnId="{B5813479-F2C0-4B67-B3D1-38841165EBCE}">
      <dgm:prSet/>
      <dgm:spPr/>
      <dgm:t>
        <a:bodyPr/>
        <a:lstStyle/>
        <a:p>
          <a:endParaRPr lang="en-US"/>
        </a:p>
      </dgm:t>
    </dgm:pt>
    <dgm:pt modelId="{2C39544B-776F-439D-A41E-40F191E2525C}" type="sibTrans" cxnId="{B5813479-F2C0-4B67-B3D1-38841165EBCE}">
      <dgm:prSet/>
      <dgm:spPr/>
      <dgm:t>
        <a:bodyPr/>
        <a:lstStyle/>
        <a:p>
          <a:endParaRPr lang="en-US"/>
        </a:p>
      </dgm:t>
    </dgm:pt>
    <dgm:pt modelId="{CA38F93D-AC5F-4BC2-8615-6F2F994280B6}" type="pres">
      <dgm:prSet presAssocID="{04C52D8C-5816-4635-BB74-4554E0DC1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96A3BE-5077-4D2D-AFB1-CA57B544687F}" type="pres">
      <dgm:prSet presAssocID="{12819519-3E7A-4B68-B712-4FFEA4C746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F1F89-1D0C-4AFC-866F-C14B57D9400D}" type="pres">
      <dgm:prSet presAssocID="{073662A8-38D8-4906-84AA-C62AFB4FED2E}" presName="sibTrans" presStyleCnt="0"/>
      <dgm:spPr/>
    </dgm:pt>
    <dgm:pt modelId="{16DD1E48-51A4-4511-87EE-85082826EFD6}" type="pres">
      <dgm:prSet presAssocID="{51C272FB-05DA-4263-985C-28E3DEC364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9F5C6-C979-4114-9BD6-07E881A9B9E0}" type="pres">
      <dgm:prSet presAssocID="{92D35BF8-F685-415A-8821-6A11426F39BE}" presName="sibTrans" presStyleCnt="0"/>
      <dgm:spPr/>
    </dgm:pt>
    <dgm:pt modelId="{8C925E7C-4684-4EA1-AA51-8DB6B0E3934F}" type="pres">
      <dgm:prSet presAssocID="{107BEBA9-DE28-4D19-BC94-EDE581AC2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6FABF-9FD6-4D67-93FB-5AE55BF9D46B}" type="pres">
      <dgm:prSet presAssocID="{B4441A40-8CFC-48BA-A4BB-D57B5159E37E}" presName="sibTrans" presStyleCnt="0"/>
      <dgm:spPr/>
    </dgm:pt>
    <dgm:pt modelId="{F79AECDC-E99D-4315-95FC-3B3909609C63}" type="pres">
      <dgm:prSet presAssocID="{F8D94A18-9916-4162-A804-8E54ACBEB9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6FFE8-B524-4B3C-9BCE-C00D2F49701E}" type="pres">
      <dgm:prSet presAssocID="{2FF5E048-B53D-494E-A717-CF64F93A9110}" presName="sibTrans" presStyleCnt="0"/>
      <dgm:spPr/>
    </dgm:pt>
    <dgm:pt modelId="{4509C487-839D-49EB-AFF0-00CA6C3FFD6E}" type="pres">
      <dgm:prSet presAssocID="{AEEA1385-7781-4A37-97D6-B38AAADAEF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13479-F2C0-4B67-B3D1-38841165EBCE}" srcId="{04C52D8C-5816-4635-BB74-4554E0DC1DFC}" destId="{AEEA1385-7781-4A37-97D6-B38AAADAEF8F}" srcOrd="4" destOrd="0" parTransId="{B7F216C9-2BD3-4E47-B25C-2E7F7D13F1D0}" sibTransId="{2C39544B-776F-439D-A41E-40F191E2525C}"/>
    <dgm:cxn modelId="{AC839040-86A4-45C1-BD26-FC50B620FAC7}" srcId="{04C52D8C-5816-4635-BB74-4554E0DC1DFC}" destId="{F8D94A18-9916-4162-A804-8E54ACBEB950}" srcOrd="3" destOrd="0" parTransId="{5CC8237F-FD35-416D-9F44-2B36EA9791CE}" sibTransId="{2FF5E048-B53D-494E-A717-CF64F93A9110}"/>
    <dgm:cxn modelId="{4115852A-E1E0-47F9-ACD9-DEEAA37BDF98}" type="presOf" srcId="{F8D94A18-9916-4162-A804-8E54ACBEB950}" destId="{F79AECDC-E99D-4315-95FC-3B3909609C63}" srcOrd="0" destOrd="0" presId="urn:microsoft.com/office/officeart/2005/8/layout/default#5"/>
    <dgm:cxn modelId="{945679DA-E1AA-47F7-8BC8-4FE269EFE94B}" type="presOf" srcId="{04C52D8C-5816-4635-BB74-4554E0DC1DFC}" destId="{CA38F93D-AC5F-4BC2-8615-6F2F994280B6}" srcOrd="0" destOrd="0" presId="urn:microsoft.com/office/officeart/2005/8/layout/default#5"/>
    <dgm:cxn modelId="{977B7186-9C02-4B90-912E-E27525AF0EDA}" type="presOf" srcId="{107BEBA9-DE28-4D19-BC94-EDE581AC2EDA}" destId="{8C925E7C-4684-4EA1-AA51-8DB6B0E3934F}" srcOrd="0" destOrd="0" presId="urn:microsoft.com/office/officeart/2005/8/layout/default#5"/>
    <dgm:cxn modelId="{51107A2D-6C5E-4396-AF80-4D637BB1D9F0}" srcId="{04C52D8C-5816-4635-BB74-4554E0DC1DFC}" destId="{107BEBA9-DE28-4D19-BC94-EDE581AC2EDA}" srcOrd="2" destOrd="0" parTransId="{E6248C1E-AA0D-41FC-8F8F-AC4800DCFB73}" sibTransId="{B4441A40-8CFC-48BA-A4BB-D57B5159E37E}"/>
    <dgm:cxn modelId="{490FE73A-9424-4600-945D-D81C5E9B1B0A}" type="presOf" srcId="{12819519-3E7A-4B68-B712-4FFEA4C746B1}" destId="{BC96A3BE-5077-4D2D-AFB1-CA57B544687F}" srcOrd="0" destOrd="0" presId="urn:microsoft.com/office/officeart/2005/8/layout/default#5"/>
    <dgm:cxn modelId="{79B88089-20AB-4F88-A728-A415C13BA4DD}" type="presOf" srcId="{AEEA1385-7781-4A37-97D6-B38AAADAEF8F}" destId="{4509C487-839D-49EB-AFF0-00CA6C3FFD6E}" srcOrd="0" destOrd="0" presId="urn:microsoft.com/office/officeart/2005/8/layout/default#5"/>
    <dgm:cxn modelId="{5AAD72FA-BF2D-4C39-B71E-E5D252D4F346}" srcId="{04C52D8C-5816-4635-BB74-4554E0DC1DFC}" destId="{12819519-3E7A-4B68-B712-4FFEA4C746B1}" srcOrd="0" destOrd="0" parTransId="{B7094B2C-EDEC-4EA4-94D6-116CD03FA2B5}" sibTransId="{073662A8-38D8-4906-84AA-C62AFB4FED2E}"/>
    <dgm:cxn modelId="{238F56E5-AF40-40D8-AEDA-E1E09DF6114D}" type="presOf" srcId="{51C272FB-05DA-4263-985C-28E3DEC36415}" destId="{16DD1E48-51A4-4511-87EE-85082826EFD6}" srcOrd="0" destOrd="0" presId="urn:microsoft.com/office/officeart/2005/8/layout/default#5"/>
    <dgm:cxn modelId="{C62F867A-9ED5-4FA2-9EE9-9C30290FB6F2}" srcId="{04C52D8C-5816-4635-BB74-4554E0DC1DFC}" destId="{51C272FB-05DA-4263-985C-28E3DEC36415}" srcOrd="1" destOrd="0" parTransId="{AF005F6E-6DE0-4BC4-B53C-7F71D2D06B35}" sibTransId="{92D35BF8-F685-415A-8821-6A11426F39BE}"/>
    <dgm:cxn modelId="{D190F6F9-26FD-45B0-B6AE-EC239774BEBC}" type="presParOf" srcId="{CA38F93D-AC5F-4BC2-8615-6F2F994280B6}" destId="{BC96A3BE-5077-4D2D-AFB1-CA57B544687F}" srcOrd="0" destOrd="0" presId="urn:microsoft.com/office/officeart/2005/8/layout/default#5"/>
    <dgm:cxn modelId="{16139A29-E441-497E-83EA-98109455D45C}" type="presParOf" srcId="{CA38F93D-AC5F-4BC2-8615-6F2F994280B6}" destId="{BF5F1F89-1D0C-4AFC-866F-C14B57D9400D}" srcOrd="1" destOrd="0" presId="urn:microsoft.com/office/officeart/2005/8/layout/default#5"/>
    <dgm:cxn modelId="{72C9A4BC-3394-48D2-A6B0-6F857A46C394}" type="presParOf" srcId="{CA38F93D-AC5F-4BC2-8615-6F2F994280B6}" destId="{16DD1E48-51A4-4511-87EE-85082826EFD6}" srcOrd="2" destOrd="0" presId="urn:microsoft.com/office/officeart/2005/8/layout/default#5"/>
    <dgm:cxn modelId="{1781DD7B-AC5D-432B-8B54-2AB47FD7DAFB}" type="presParOf" srcId="{CA38F93D-AC5F-4BC2-8615-6F2F994280B6}" destId="{D5E9F5C6-C979-4114-9BD6-07E881A9B9E0}" srcOrd="3" destOrd="0" presId="urn:microsoft.com/office/officeart/2005/8/layout/default#5"/>
    <dgm:cxn modelId="{1816F77B-7A2B-408A-8387-008793DC926B}" type="presParOf" srcId="{CA38F93D-AC5F-4BC2-8615-6F2F994280B6}" destId="{8C925E7C-4684-4EA1-AA51-8DB6B0E3934F}" srcOrd="4" destOrd="0" presId="urn:microsoft.com/office/officeart/2005/8/layout/default#5"/>
    <dgm:cxn modelId="{31B885A3-A8C6-4FB6-B4D2-2CE4E75E910F}" type="presParOf" srcId="{CA38F93D-AC5F-4BC2-8615-6F2F994280B6}" destId="{0B16FABF-9FD6-4D67-93FB-5AE55BF9D46B}" srcOrd="5" destOrd="0" presId="urn:microsoft.com/office/officeart/2005/8/layout/default#5"/>
    <dgm:cxn modelId="{935F1DAB-3564-46C1-8F51-1D7F1D685B7F}" type="presParOf" srcId="{CA38F93D-AC5F-4BC2-8615-6F2F994280B6}" destId="{F79AECDC-E99D-4315-95FC-3B3909609C63}" srcOrd="6" destOrd="0" presId="urn:microsoft.com/office/officeart/2005/8/layout/default#5"/>
    <dgm:cxn modelId="{56FD77D5-DC94-4A7B-A791-90B27052DBA7}" type="presParOf" srcId="{CA38F93D-AC5F-4BC2-8615-6F2F994280B6}" destId="{1486FFE8-B524-4B3C-9BCE-C00D2F49701E}" srcOrd="7" destOrd="0" presId="urn:microsoft.com/office/officeart/2005/8/layout/default#5"/>
    <dgm:cxn modelId="{E8B83D36-A071-48DC-9EE7-8AA42189ED25}" type="presParOf" srcId="{CA38F93D-AC5F-4BC2-8615-6F2F994280B6}" destId="{4509C487-839D-49EB-AFF0-00CA6C3FFD6E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general categories of programs and apps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5C96D99B-1FEB-4A06-9928-EDF31995B665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how an operating system interacts with applications and hardware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ACC8B2AB-0B8E-49BE-905F-B8C9D4EA725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among the ways you can acquire programs and apps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5090EF0D-A876-4369-A720-99B29BC1BBA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key features of productivity applications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9D254102-4DAF-45B9-8015-3D8B23AE4AFF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graphics and multimedia applications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Identify the uses of personal interest applications</a:t>
          </a:r>
          <a:endParaRPr lang="en-US" sz="3300" kern="1200" dirty="0"/>
        </a:p>
      </dsp:txBody>
      <dsp:txXfrm>
        <a:off x="667256" y="1220"/>
        <a:ext cx="3573660" cy="2144196"/>
      </dsp:txXfrm>
    </dsp:sp>
    <dsp:sp modelId="{1CE3F0C8-1E0D-4F3A-BEE9-57D73BDE751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Identify the purpose of software used in communications</a:t>
          </a:r>
          <a:endParaRPr lang="en-US" sz="3300" kern="1200" dirty="0"/>
        </a:p>
      </dsp:txBody>
      <dsp:txXfrm>
        <a:off x="4598283" y="1220"/>
        <a:ext cx="3573660" cy="2144196"/>
      </dsp:txXfrm>
    </dsp:sp>
    <dsp:sp modelId="{CBB38631-7D81-4A3F-9651-0D3BA7EEFAE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Identify the key features of security tools</a:t>
          </a:r>
          <a:endParaRPr lang="en-US" sz="3300" kern="1200" dirty="0"/>
        </a:p>
      </dsp:txBody>
      <dsp:txXfrm>
        <a:off x="667256" y="2502783"/>
        <a:ext cx="3573660" cy="2144196"/>
      </dsp:txXfrm>
    </dsp:sp>
    <dsp:sp modelId="{19380774-8DA3-4F81-9644-E91F65F696D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Identify the key features of file, disk, and system management tools</a:t>
          </a:r>
          <a:endParaRPr lang="en-US" sz="33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6924-BEDD-425F-A909-613CBAEF2D08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Retail</a:t>
          </a:r>
          <a:endParaRPr lang="en-US" sz="3200" kern="1200" dirty="0"/>
        </a:p>
      </dsp:txBody>
      <dsp:txXfrm>
        <a:off x="1076325" y="1190"/>
        <a:ext cx="2018109" cy="1210865"/>
      </dsp:txXfrm>
    </dsp:sp>
    <dsp:sp modelId="{CF7CEF78-50BB-4E51-9126-350F2F4DBB15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2070"/>
                <a:satOff val="-546"/>
                <a:lumOff val="31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2070"/>
                <a:satOff val="-546"/>
                <a:lumOff val="31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2070"/>
                <a:satOff val="-546"/>
                <a:lumOff val="3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Custom</a:t>
          </a:r>
          <a:endParaRPr lang="en-US" sz="3200" kern="1200" dirty="0"/>
        </a:p>
      </dsp:txBody>
      <dsp:txXfrm>
        <a:off x="3296245" y="1190"/>
        <a:ext cx="2018109" cy="1210865"/>
      </dsp:txXfrm>
    </dsp:sp>
    <dsp:sp modelId="{AF57C696-50C5-4C7E-ACAA-8C686F5C704D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Web app</a:t>
          </a:r>
          <a:endParaRPr lang="en-US" sz="3200" kern="1200" dirty="0"/>
        </a:p>
      </dsp:txBody>
      <dsp:txXfrm>
        <a:off x="5516165" y="1190"/>
        <a:ext cx="2018109" cy="1210865"/>
      </dsp:txXfrm>
    </dsp:sp>
    <dsp:sp modelId="{CFB7A998-591D-4A13-9279-397C3C77480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6209"/>
                <a:satOff val="-1637"/>
                <a:lumOff val="937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6209"/>
                <a:satOff val="-1637"/>
                <a:lumOff val="937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6209"/>
                <a:satOff val="-1637"/>
                <a:lumOff val="9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Mobile app</a:t>
          </a:r>
          <a:endParaRPr lang="en-US" sz="3200" kern="1200" dirty="0"/>
        </a:p>
      </dsp:txBody>
      <dsp:txXfrm>
        <a:off x="1076325" y="1413867"/>
        <a:ext cx="2018109" cy="1210865"/>
      </dsp:txXfrm>
    </dsp:sp>
    <dsp:sp modelId="{EB10EDE6-5932-439D-9E06-413486571EEA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Mobile web app</a:t>
          </a:r>
          <a:endParaRPr lang="en-US" sz="3200" kern="1200" dirty="0"/>
        </a:p>
      </dsp:txBody>
      <dsp:txXfrm>
        <a:off x="3296245" y="1413867"/>
        <a:ext cx="2018109" cy="1210865"/>
      </dsp:txXfrm>
    </dsp:sp>
    <dsp:sp modelId="{5D8118D2-44CC-4662-9182-AC0E98EEB73B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0349"/>
                <a:satOff val="-2728"/>
                <a:lumOff val="156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0349"/>
                <a:satOff val="-2728"/>
                <a:lumOff val="156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0349"/>
                <a:satOff val="-2728"/>
                <a:lumOff val="15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Shareware</a:t>
          </a:r>
          <a:endParaRPr lang="en-US" sz="3200" kern="1200" dirty="0"/>
        </a:p>
      </dsp:txBody>
      <dsp:txXfrm>
        <a:off x="5516165" y="1413867"/>
        <a:ext cx="2018109" cy="1210865"/>
      </dsp:txXfrm>
    </dsp:sp>
    <dsp:sp modelId="{7AC35CC6-2F5C-4F70-B2F0-5022FDE7A779}">
      <dsp:nvSpPr>
        <dsp:cNvPr id="0" name=""/>
        <dsp:cNvSpPr/>
      </dsp:nvSpPr>
      <dsp:spPr>
        <a:xfrm>
          <a:off x="107632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Freeware</a:t>
          </a:r>
          <a:endParaRPr lang="en-US" sz="3200" kern="1200" dirty="0"/>
        </a:p>
      </dsp:txBody>
      <dsp:txXfrm>
        <a:off x="1076325" y="2826543"/>
        <a:ext cx="2018109" cy="1210865"/>
      </dsp:txXfrm>
    </dsp:sp>
    <dsp:sp modelId="{9B402B1B-C916-4504-A6FD-C76B4E53BBA9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4488"/>
                <a:satOff val="-3819"/>
                <a:lumOff val="218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4488"/>
                <a:satOff val="-3819"/>
                <a:lumOff val="218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4488"/>
                <a:satOff val="-3819"/>
                <a:lumOff val="21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Open source</a:t>
          </a:r>
          <a:endParaRPr lang="en-US" sz="3200" kern="1200" dirty="0"/>
        </a:p>
      </dsp:txBody>
      <dsp:txXfrm>
        <a:off x="3296245" y="2826543"/>
        <a:ext cx="2018109" cy="1210865"/>
      </dsp:txXfrm>
    </dsp:sp>
    <dsp:sp modelId="{BCDF01B5-5748-4FCA-86EA-E4EB1915F89F}">
      <dsp:nvSpPr>
        <dsp:cNvPr id="0" name=""/>
        <dsp:cNvSpPr/>
      </dsp:nvSpPr>
      <dsp:spPr>
        <a:xfrm>
          <a:off x="551616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Public domain</a:t>
          </a:r>
          <a:endParaRPr lang="en-US" sz="3200" kern="1200" dirty="0"/>
        </a:p>
      </dsp:txBody>
      <dsp:txXfrm>
        <a:off x="5516165" y="2826543"/>
        <a:ext cx="2018109" cy="1210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80C6-6F98-4FE1-8902-D9EFE810860D}">
      <dsp:nvSpPr>
        <dsp:cNvPr id="0" name=""/>
        <dsp:cNvSpPr/>
      </dsp:nvSpPr>
      <dsp:spPr>
        <a:xfrm>
          <a:off x="644299" y="1562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 processing</a:t>
          </a:r>
          <a:endParaRPr lang="en-US" sz="1600" kern="1200" dirty="0"/>
        </a:p>
      </dsp:txBody>
      <dsp:txXfrm>
        <a:off x="644299" y="1562"/>
        <a:ext cx="1370037" cy="822022"/>
      </dsp:txXfrm>
    </dsp:sp>
    <dsp:sp modelId="{84054D94-05FA-4C8F-9D75-C0EB484AB0F3}">
      <dsp:nvSpPr>
        <dsp:cNvPr id="0" name=""/>
        <dsp:cNvSpPr/>
      </dsp:nvSpPr>
      <dsp:spPr>
        <a:xfrm>
          <a:off x="2151340" y="1562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Presentation</a:t>
          </a:r>
          <a:endParaRPr lang="en-US" sz="1600" kern="1200" dirty="0"/>
        </a:p>
      </dsp:txBody>
      <dsp:txXfrm>
        <a:off x="2151340" y="1562"/>
        <a:ext cx="1370037" cy="822022"/>
      </dsp:txXfrm>
    </dsp:sp>
    <dsp:sp modelId="{528D08BE-EA38-4754-B365-BFC3EC2C748D}">
      <dsp:nvSpPr>
        <dsp:cNvPr id="0" name=""/>
        <dsp:cNvSpPr/>
      </dsp:nvSpPr>
      <dsp:spPr>
        <a:xfrm>
          <a:off x="3658381" y="1562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Spreadsheet</a:t>
          </a:r>
          <a:endParaRPr lang="en-US" sz="1600" kern="1200" dirty="0"/>
        </a:p>
      </dsp:txBody>
      <dsp:txXfrm>
        <a:off x="3658381" y="1562"/>
        <a:ext cx="1370037" cy="822022"/>
      </dsp:txXfrm>
    </dsp:sp>
    <dsp:sp modelId="{18E41E78-F7BC-4C56-BC0C-6FEC27167295}">
      <dsp:nvSpPr>
        <dsp:cNvPr id="0" name=""/>
        <dsp:cNvSpPr/>
      </dsp:nvSpPr>
      <dsp:spPr>
        <a:xfrm>
          <a:off x="5165422" y="1562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Database</a:t>
          </a:r>
          <a:endParaRPr lang="en-US" sz="1600" kern="1200" dirty="0"/>
        </a:p>
      </dsp:txBody>
      <dsp:txXfrm>
        <a:off x="5165422" y="1562"/>
        <a:ext cx="1370037" cy="822022"/>
      </dsp:txXfrm>
    </dsp:sp>
    <dsp:sp modelId="{A688DC1E-98F5-4EAB-B164-DDFE8E62E0C2}">
      <dsp:nvSpPr>
        <dsp:cNvPr id="0" name=""/>
        <dsp:cNvSpPr/>
      </dsp:nvSpPr>
      <dsp:spPr>
        <a:xfrm>
          <a:off x="6672463" y="1562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 taking</a:t>
          </a:r>
          <a:endParaRPr lang="en-US" sz="1600" kern="1200" dirty="0"/>
        </a:p>
      </dsp:txBody>
      <dsp:txXfrm>
        <a:off x="6672463" y="1562"/>
        <a:ext cx="1370037" cy="822022"/>
      </dsp:txXfrm>
    </dsp:sp>
    <dsp:sp modelId="{7AA8005E-18D1-420F-9052-DA5B771D1E7A}">
      <dsp:nvSpPr>
        <dsp:cNvPr id="0" name=""/>
        <dsp:cNvSpPr/>
      </dsp:nvSpPr>
      <dsp:spPr>
        <a:xfrm>
          <a:off x="644299" y="960588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Calendar and contact management</a:t>
          </a:r>
          <a:endParaRPr lang="en-US" sz="1600" kern="1200" dirty="0"/>
        </a:p>
      </dsp:txBody>
      <dsp:txXfrm>
        <a:off x="644299" y="960588"/>
        <a:ext cx="1370037" cy="822022"/>
      </dsp:txXfrm>
    </dsp:sp>
    <dsp:sp modelId="{C4871675-0112-4DD5-8583-E571C3F05CBB}">
      <dsp:nvSpPr>
        <dsp:cNvPr id="0" name=""/>
        <dsp:cNvSpPr/>
      </dsp:nvSpPr>
      <dsp:spPr>
        <a:xfrm>
          <a:off x="2151340" y="960588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management</a:t>
          </a:r>
          <a:endParaRPr lang="en-US" sz="1600" kern="1200" dirty="0"/>
        </a:p>
      </dsp:txBody>
      <dsp:txXfrm>
        <a:off x="2151340" y="960588"/>
        <a:ext cx="1370037" cy="822022"/>
      </dsp:txXfrm>
    </dsp:sp>
    <dsp:sp modelId="{1895AD0A-B74B-4BFB-8BF6-EC1C6C3F8089}">
      <dsp:nvSpPr>
        <dsp:cNvPr id="0" name=""/>
        <dsp:cNvSpPr/>
      </dsp:nvSpPr>
      <dsp:spPr>
        <a:xfrm>
          <a:off x="3658381" y="960588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Accounting</a:t>
          </a:r>
          <a:endParaRPr lang="en-US" sz="1600" kern="1200" dirty="0"/>
        </a:p>
      </dsp:txBody>
      <dsp:txXfrm>
        <a:off x="3658381" y="960588"/>
        <a:ext cx="1370037" cy="822022"/>
      </dsp:txXfrm>
    </dsp:sp>
    <dsp:sp modelId="{CF02019B-B40C-4D32-B906-5A5E3829ECE0}">
      <dsp:nvSpPr>
        <dsp:cNvPr id="0" name=""/>
        <dsp:cNvSpPr/>
      </dsp:nvSpPr>
      <dsp:spPr>
        <a:xfrm>
          <a:off x="5165422" y="960588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Personal finance</a:t>
          </a:r>
          <a:endParaRPr lang="en-US" sz="1600" kern="1200" dirty="0"/>
        </a:p>
      </dsp:txBody>
      <dsp:txXfrm>
        <a:off x="5165422" y="960588"/>
        <a:ext cx="1370037" cy="822022"/>
      </dsp:txXfrm>
    </dsp:sp>
    <dsp:sp modelId="{B7EE6518-1464-47FC-82A6-21E8B45CB8FD}">
      <dsp:nvSpPr>
        <dsp:cNvPr id="0" name=""/>
        <dsp:cNvSpPr/>
      </dsp:nvSpPr>
      <dsp:spPr>
        <a:xfrm>
          <a:off x="6672463" y="960588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Legal</a:t>
          </a:r>
          <a:endParaRPr lang="en-US" sz="1600" kern="1200" dirty="0"/>
        </a:p>
      </dsp:txBody>
      <dsp:txXfrm>
        <a:off x="6672463" y="960588"/>
        <a:ext cx="1370037" cy="822022"/>
      </dsp:txXfrm>
    </dsp:sp>
    <dsp:sp modelId="{4EF58449-E9AF-4BBE-86C9-428E12A0EDD6}">
      <dsp:nvSpPr>
        <dsp:cNvPr id="0" name=""/>
        <dsp:cNvSpPr/>
      </dsp:nvSpPr>
      <dsp:spPr>
        <a:xfrm>
          <a:off x="2151340" y="1919614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Tax preparation</a:t>
          </a:r>
          <a:endParaRPr lang="en-US" sz="1600" kern="1200" dirty="0"/>
        </a:p>
      </dsp:txBody>
      <dsp:txXfrm>
        <a:off x="2151340" y="1919614"/>
        <a:ext cx="1370037" cy="822022"/>
      </dsp:txXfrm>
    </dsp:sp>
    <dsp:sp modelId="{D7D4C9FB-A772-425C-B7EA-004BA13D268F}">
      <dsp:nvSpPr>
        <dsp:cNvPr id="0" name=""/>
        <dsp:cNvSpPr/>
      </dsp:nvSpPr>
      <dsp:spPr>
        <a:xfrm>
          <a:off x="3658381" y="1919614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Document management</a:t>
          </a:r>
          <a:endParaRPr lang="en-US" sz="1600" kern="1200" dirty="0"/>
        </a:p>
      </dsp:txBody>
      <dsp:txXfrm>
        <a:off x="3658381" y="1919614"/>
        <a:ext cx="1370037" cy="822022"/>
      </dsp:txXfrm>
    </dsp:sp>
    <dsp:sp modelId="{8700FC98-641D-4309-9A5F-7405B7FE6226}">
      <dsp:nvSpPr>
        <dsp:cNvPr id="0" name=""/>
        <dsp:cNvSpPr/>
      </dsp:nvSpPr>
      <dsp:spPr>
        <a:xfrm>
          <a:off x="5165422" y="1919614"/>
          <a:ext cx="1370037" cy="822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Enterprise computing</a:t>
          </a:r>
          <a:endParaRPr lang="en-US" sz="1600" kern="1200" dirty="0"/>
        </a:p>
      </dsp:txBody>
      <dsp:txXfrm>
        <a:off x="5165422" y="1919614"/>
        <a:ext cx="1370037" cy="822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4403-37DC-41C0-B1DB-5DFDB2DCE903}">
      <dsp:nvSpPr>
        <dsp:cNvPr id="0" name=""/>
        <dsp:cNvSpPr/>
      </dsp:nvSpPr>
      <dsp:spPr>
        <a:xfrm>
          <a:off x="674369" y="0"/>
          <a:ext cx="7642860" cy="4038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EBD3EA-AB17-43B9-AEF2-340BDFBBDC80}">
      <dsp:nvSpPr>
        <dsp:cNvPr id="0" name=""/>
        <dsp:cNvSpPr/>
      </dsp:nvSpPr>
      <dsp:spPr>
        <a:xfrm>
          <a:off x="1924" y="1211580"/>
          <a:ext cx="1711761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Create a project</a:t>
          </a:r>
          <a:endParaRPr lang="en-US" sz="2600" kern="1200" dirty="0"/>
        </a:p>
      </dsp:txBody>
      <dsp:txXfrm>
        <a:off x="80783" y="1290439"/>
        <a:ext cx="1554043" cy="1457722"/>
      </dsp:txXfrm>
    </dsp:sp>
    <dsp:sp modelId="{8562CDF6-F2B9-4362-A1B3-80F06D50F0A9}">
      <dsp:nvSpPr>
        <dsp:cNvPr id="0" name=""/>
        <dsp:cNvSpPr/>
      </dsp:nvSpPr>
      <dsp:spPr>
        <a:xfrm>
          <a:off x="1820921" y="1211580"/>
          <a:ext cx="1711761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Edit a project</a:t>
          </a:r>
          <a:endParaRPr lang="en-US" sz="2600" kern="1200" dirty="0"/>
        </a:p>
      </dsp:txBody>
      <dsp:txXfrm>
        <a:off x="1899780" y="1290439"/>
        <a:ext cx="1554043" cy="1457722"/>
      </dsp:txXfrm>
    </dsp:sp>
    <dsp:sp modelId="{156F5A39-10FE-46B3-83BF-A52402DBBBC4}">
      <dsp:nvSpPr>
        <dsp:cNvPr id="0" name=""/>
        <dsp:cNvSpPr/>
      </dsp:nvSpPr>
      <dsp:spPr>
        <a:xfrm>
          <a:off x="3639919" y="1211580"/>
          <a:ext cx="1711761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Format a project</a:t>
          </a:r>
          <a:endParaRPr lang="en-US" sz="2600" kern="1200" dirty="0"/>
        </a:p>
      </dsp:txBody>
      <dsp:txXfrm>
        <a:off x="3718778" y="1290439"/>
        <a:ext cx="1554043" cy="1457722"/>
      </dsp:txXfrm>
    </dsp:sp>
    <dsp:sp modelId="{F953BB4C-3678-4F76-BA8E-F0F18635E138}">
      <dsp:nvSpPr>
        <dsp:cNvPr id="0" name=""/>
        <dsp:cNvSpPr/>
      </dsp:nvSpPr>
      <dsp:spPr>
        <a:xfrm>
          <a:off x="5458916" y="1211580"/>
          <a:ext cx="1711761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Save  a project</a:t>
          </a:r>
          <a:endParaRPr lang="en-US" sz="2600" kern="1200" dirty="0"/>
        </a:p>
      </dsp:txBody>
      <dsp:txXfrm>
        <a:off x="5537775" y="1290439"/>
        <a:ext cx="1554043" cy="1457722"/>
      </dsp:txXfrm>
    </dsp:sp>
    <dsp:sp modelId="{1E24B295-B28E-489D-B2B5-5083245F7D94}">
      <dsp:nvSpPr>
        <dsp:cNvPr id="0" name=""/>
        <dsp:cNvSpPr/>
      </dsp:nvSpPr>
      <dsp:spPr>
        <a:xfrm>
          <a:off x="7277914" y="1211580"/>
          <a:ext cx="1711761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Distribute a project</a:t>
          </a:r>
          <a:endParaRPr lang="en-US" sz="2600" kern="1200" dirty="0"/>
        </a:p>
      </dsp:txBody>
      <dsp:txXfrm>
        <a:off x="7356773" y="1290439"/>
        <a:ext cx="1554043" cy="1457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07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332869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Chapter 4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Programs</a:t>
            </a:r>
            <a:r>
              <a:rPr lang="en-US" sz="2800" baseline="0" dirty="0" smtClean="0">
                <a:latin typeface="Arial Black" pitchFamily="34" charset="0"/>
              </a:rPr>
              <a:t> and Apps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4800600" cy="258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A52439"/>
                </a:solidFill>
              </a:rPr>
              <a:t>Word processing software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dirty="0"/>
              <a:t>A major advantage of using word processing software is that it enables users to change </a:t>
            </a:r>
            <a:r>
              <a:rPr lang="en-US" dirty="0" smtClean="0"/>
              <a:t>their written </a:t>
            </a:r>
            <a:r>
              <a:rPr lang="en-US" dirty="0"/>
              <a:t>words easily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167</a:t>
            </a:r>
          </a:p>
          <a:p>
            <a:r>
              <a:rPr lang="en-US" dirty="0" smtClean="0"/>
              <a:t>Figure 4-5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2227"/>
            <a:ext cx="4038600" cy="3881908"/>
          </a:xfrm>
        </p:spPr>
      </p:pic>
    </p:spTree>
    <p:extLst>
      <p:ext uri="{BB962C8B-B14F-4D97-AF65-F5344CB8AC3E}">
        <p14:creationId xmlns:p14="http://schemas.microsoft.com/office/powerpoint/2010/main" val="1643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Presentation software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168</a:t>
            </a:r>
          </a:p>
          <a:p>
            <a:r>
              <a:rPr lang="en-US" dirty="0" smtClean="0"/>
              <a:t>Figure 4-6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41" y="1600200"/>
            <a:ext cx="1626517" cy="4525963"/>
          </a:xfrm>
        </p:spPr>
      </p:pic>
    </p:spTree>
    <p:extLst>
      <p:ext uri="{BB962C8B-B14F-4D97-AF65-F5344CB8AC3E}">
        <p14:creationId xmlns:p14="http://schemas.microsoft.com/office/powerpoint/2010/main" val="1174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Spreadsheet software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allows users to organize data in columns and rows and perform calculations on the data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168 - 169 </a:t>
            </a:r>
          </a:p>
          <a:p>
            <a:r>
              <a:rPr lang="en-US" dirty="0" smtClean="0"/>
              <a:t>Figure 4-7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662014"/>
            <a:ext cx="7200900" cy="35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database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A52439"/>
                </a:solidFill>
              </a:rPr>
              <a:t>Database software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allows users to create, access, and manage a database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170</a:t>
            </a:r>
          </a:p>
          <a:p>
            <a:r>
              <a:rPr lang="en-US" dirty="0" smtClean="0"/>
              <a:t>Figure 4-8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03054"/>
            <a:ext cx="5791200" cy="33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Note taking software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an application that enables users to enter typed text, handwritten comments, drawings, sketches, photos, and links anywhere on a page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171</a:t>
            </a:r>
          </a:p>
          <a:p>
            <a:r>
              <a:rPr lang="en-US" dirty="0" smtClean="0"/>
              <a:t>Figure 4-9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93" y="3030141"/>
            <a:ext cx="5177813" cy="32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Calendar and contact </a:t>
            </a:r>
            <a:r>
              <a:rPr lang="en-US" b="1" dirty="0" smtClean="0">
                <a:solidFill>
                  <a:srgbClr val="A52439"/>
                </a:solidFill>
              </a:rPr>
              <a:t>management software </a:t>
            </a:r>
            <a:r>
              <a:rPr lang="en-US" dirty="0"/>
              <a:t>is an application that </a:t>
            </a:r>
            <a:r>
              <a:rPr lang="en-US" dirty="0" smtClean="0"/>
              <a:t>helps you </a:t>
            </a:r>
            <a:r>
              <a:rPr lang="en-US" dirty="0"/>
              <a:t>organize your calendar, keep </a:t>
            </a:r>
            <a:r>
              <a:rPr lang="en-US" dirty="0" smtClean="0"/>
              <a:t>track of </a:t>
            </a:r>
            <a:r>
              <a:rPr lang="en-US" dirty="0"/>
              <a:t>contacts, and share this </a:t>
            </a:r>
            <a:r>
              <a:rPr lang="en-US" dirty="0" smtClean="0"/>
              <a:t>information with </a:t>
            </a:r>
            <a:r>
              <a:rPr lang="en-US" dirty="0"/>
              <a:t>other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171</a:t>
            </a:r>
          </a:p>
          <a:p>
            <a:r>
              <a:rPr lang="en-US" dirty="0" smtClean="0"/>
              <a:t>Figure 4-10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90330"/>
            <a:ext cx="4267200" cy="28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software suite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collection of individual related applications available together as a unit</a:t>
            </a:r>
          </a:p>
          <a:p>
            <a:r>
              <a:rPr lang="en-US" sz="2800" b="1" dirty="0">
                <a:solidFill>
                  <a:srgbClr val="A52439"/>
                </a:solidFill>
              </a:rPr>
              <a:t>Project management software </a:t>
            </a:r>
            <a:r>
              <a:rPr lang="en-US" sz="2800" dirty="0"/>
              <a:t>is an application that allows a user to plan, schedule, </a:t>
            </a:r>
            <a:r>
              <a:rPr lang="en-US" sz="2800" dirty="0" smtClean="0"/>
              <a:t>track, and </a:t>
            </a:r>
            <a:r>
              <a:rPr lang="en-US" sz="2800" dirty="0"/>
              <a:t>analyze the events, resources, and costs of a project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172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892822"/>
            <a:ext cx="4038600" cy="24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Accounting software </a:t>
            </a:r>
            <a:r>
              <a:rPr lang="en-US" dirty="0"/>
              <a:t>is an </a:t>
            </a:r>
            <a:r>
              <a:rPr lang="en-US" dirty="0" smtClean="0"/>
              <a:t>application that </a:t>
            </a:r>
            <a:r>
              <a:rPr lang="en-US" dirty="0"/>
              <a:t>helps businesses of all sizes </a:t>
            </a:r>
            <a:r>
              <a:rPr lang="en-US" dirty="0" smtClean="0"/>
              <a:t>record and </a:t>
            </a:r>
            <a:r>
              <a:rPr lang="en-US" dirty="0"/>
              <a:t>report their financial transactions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</a:t>
            </a:r>
          </a:p>
          <a:p>
            <a:r>
              <a:rPr lang="en-US" dirty="0" smtClean="0"/>
              <a:t>Figure 4-12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9" y="3200400"/>
            <a:ext cx="402322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A52439"/>
                </a:solidFill>
              </a:rPr>
              <a:t>Personal finance software </a:t>
            </a:r>
            <a:r>
              <a:rPr lang="en-US" sz="2400" dirty="0"/>
              <a:t>is a </a:t>
            </a:r>
            <a:r>
              <a:rPr lang="en-US" sz="2400" dirty="0" smtClean="0"/>
              <a:t>simplified accounting </a:t>
            </a:r>
            <a:r>
              <a:rPr lang="en-US" sz="2400" dirty="0"/>
              <a:t>application that helps </a:t>
            </a:r>
            <a:r>
              <a:rPr lang="en-US" sz="2400" dirty="0" smtClean="0"/>
              <a:t>home users </a:t>
            </a:r>
            <a:r>
              <a:rPr lang="en-US" sz="2400" dirty="0"/>
              <a:t>and small/home office users </a:t>
            </a:r>
            <a:r>
              <a:rPr lang="en-US" sz="2400" dirty="0" smtClean="0"/>
              <a:t>balance their </a:t>
            </a:r>
            <a:r>
              <a:rPr lang="en-US" sz="2400" dirty="0"/>
              <a:t>checkbooks, pay bills, track </a:t>
            </a:r>
            <a:r>
              <a:rPr lang="en-US" sz="2400" dirty="0" smtClean="0"/>
              <a:t>personal income </a:t>
            </a:r>
            <a:r>
              <a:rPr lang="en-US" sz="2400" dirty="0"/>
              <a:t>and expenses, verify account balances, transfer funds, track investments, and </a:t>
            </a:r>
            <a:r>
              <a:rPr lang="en-US" sz="2400" dirty="0" smtClean="0"/>
              <a:t>evaluate financial </a:t>
            </a:r>
            <a:r>
              <a:rPr lang="en-US" sz="2400" dirty="0"/>
              <a:t>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</a:t>
            </a:r>
          </a:p>
          <a:p>
            <a:r>
              <a:rPr lang="en-US" dirty="0" smtClean="0"/>
              <a:t>Figure 4-13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42357"/>
            <a:ext cx="4363645" cy="3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Legal software </a:t>
            </a:r>
            <a:r>
              <a:rPr lang="en-US" dirty="0"/>
              <a:t>is an application that assists in the preparation of legal documents </a:t>
            </a:r>
            <a:r>
              <a:rPr lang="en-US" dirty="0" smtClean="0"/>
              <a:t>and provides</a:t>
            </a:r>
            <a:r>
              <a:rPr lang="en-US" dirty="0"/>
              <a:t> </a:t>
            </a:r>
            <a:r>
              <a:rPr lang="en-US" dirty="0" smtClean="0"/>
              <a:t>legal </a:t>
            </a:r>
            <a:r>
              <a:rPr lang="en-US" dirty="0"/>
              <a:t>information to individuals, families, and small businesses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03" y="3114080"/>
            <a:ext cx="5795447" cy="3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2673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158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Tax preparation software </a:t>
            </a:r>
            <a:r>
              <a:rPr lang="en-US" dirty="0"/>
              <a:t>is an application that can guide individuals, families, or </a:t>
            </a:r>
            <a:r>
              <a:rPr lang="en-US" dirty="0" smtClean="0"/>
              <a:t>small businesses </a:t>
            </a:r>
            <a:r>
              <a:rPr lang="en-US" dirty="0"/>
              <a:t>through the process of filing federal </a:t>
            </a:r>
            <a:r>
              <a:rPr lang="en-US" dirty="0" smtClean="0"/>
              <a:t>and state taxes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</a:t>
            </a:r>
          </a:p>
          <a:p>
            <a:r>
              <a:rPr lang="en-US" dirty="0" smtClean="0"/>
              <a:t>Figure 4-15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3" y="3124200"/>
            <a:ext cx="45218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A52439"/>
                </a:solidFill>
              </a:rPr>
              <a:t>Document management software </a:t>
            </a:r>
            <a:r>
              <a:rPr lang="en-US" sz="2800" dirty="0"/>
              <a:t>is an application that provides a means for </a:t>
            </a:r>
            <a:r>
              <a:rPr lang="en-US" sz="2800" dirty="0" smtClean="0"/>
              <a:t>sharing, distributing</a:t>
            </a:r>
            <a:r>
              <a:rPr lang="en-US" sz="2800" dirty="0"/>
              <a:t>, and searching through documents by converting them into a format that </a:t>
            </a:r>
            <a:r>
              <a:rPr lang="en-US" sz="2800" dirty="0" smtClean="0"/>
              <a:t>can be </a:t>
            </a:r>
            <a:r>
              <a:rPr lang="en-US" sz="2800" dirty="0"/>
              <a:t>viewed by any user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</a:t>
            </a:r>
          </a:p>
          <a:p>
            <a:r>
              <a:rPr lang="en-US" dirty="0" smtClean="0"/>
              <a:t>Figure 4-16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37" y="3362325"/>
            <a:ext cx="3849526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 organization, commonly referred to as an enterprise, requires special </a:t>
            </a:r>
            <a:r>
              <a:rPr lang="en-US" dirty="0" smtClean="0"/>
              <a:t>computing solutions</a:t>
            </a:r>
            <a:r>
              <a:rPr lang="en-US" dirty="0"/>
              <a:t> </a:t>
            </a:r>
            <a:r>
              <a:rPr lang="en-US" dirty="0" smtClean="0"/>
              <a:t>because </a:t>
            </a:r>
            <a:r>
              <a:rPr lang="en-US" dirty="0"/>
              <a:t>of its size and geographic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725390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021534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180 – 181</a:t>
            </a:r>
          </a:p>
          <a:p>
            <a:r>
              <a:rPr lang="en-US" dirty="0" smtClean="0"/>
              <a:t>Figures 4-17 – 4-19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Media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181 – 183</a:t>
            </a:r>
          </a:p>
          <a:p>
            <a:r>
              <a:rPr lang="en-US" dirty="0" smtClean="0"/>
              <a:t>Figures 4-20 – 4-21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5824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A52439"/>
                </a:solidFill>
              </a:rPr>
              <a:t>Multimedia authoring software </a:t>
            </a:r>
            <a:r>
              <a:rPr lang="en-US" dirty="0"/>
              <a:t>allows users to combine text, graphics, audio, video, </a:t>
            </a:r>
            <a:r>
              <a:rPr lang="en-US" dirty="0" smtClean="0"/>
              <a:t>and animation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an interactive application</a:t>
            </a:r>
            <a:endParaRPr lang="en-US" b="1" dirty="0" smtClean="0">
              <a:solidFill>
                <a:srgbClr val="67588E"/>
              </a:solidFill>
            </a:endParaRPr>
          </a:p>
          <a:p>
            <a:r>
              <a:rPr lang="en-US" b="1" dirty="0">
                <a:solidFill>
                  <a:srgbClr val="A52439"/>
                </a:solidFill>
              </a:rPr>
              <a:t>Website authoring software </a:t>
            </a:r>
            <a:r>
              <a:rPr lang="en-US" dirty="0"/>
              <a:t>helps users of all skill levels create webpages that </a:t>
            </a:r>
            <a:r>
              <a:rPr lang="en-US" dirty="0" smtClean="0"/>
              <a:t>include graphics</a:t>
            </a:r>
            <a:r>
              <a:rPr lang="en-US" dirty="0"/>
              <a:t>, video, audio, animation, and special effects with interactive content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184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7474"/>
            <a:ext cx="4038600" cy="3171415"/>
          </a:xfrm>
        </p:spPr>
      </p:pic>
    </p:spTree>
    <p:extLst>
      <p:ext uri="{BB962C8B-B14F-4D97-AF65-F5344CB8AC3E}">
        <p14:creationId xmlns:p14="http://schemas.microsoft.com/office/powerpoint/2010/main" val="4171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Media Software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media player </a:t>
            </a:r>
            <a:r>
              <a:rPr lang="en-US" dirty="0"/>
              <a:t>is a program that allows you to view images and animations, listen to </a:t>
            </a:r>
            <a:r>
              <a:rPr lang="en-US" dirty="0" smtClean="0"/>
              <a:t>audio, and </a:t>
            </a:r>
            <a:r>
              <a:rPr lang="en-US" dirty="0"/>
              <a:t>watch video files on your computer or mobile </a:t>
            </a:r>
            <a:r>
              <a:rPr lang="en-US" dirty="0" smtClean="0"/>
              <a:t>device</a:t>
            </a:r>
          </a:p>
          <a:p>
            <a:r>
              <a:rPr lang="en-US" b="1" dirty="0">
                <a:solidFill>
                  <a:srgbClr val="A52439"/>
                </a:solidFill>
              </a:rPr>
              <a:t>Disc burning software </a:t>
            </a:r>
            <a:r>
              <a:rPr lang="en-US" dirty="0"/>
              <a:t>writes text, graphics, audio, and video files on a recordable </a:t>
            </a:r>
            <a:r>
              <a:rPr lang="en-US" dirty="0" smtClean="0"/>
              <a:t>or rewritable</a:t>
            </a:r>
            <a:r>
              <a:rPr lang="en-US" dirty="0"/>
              <a:t> </a:t>
            </a:r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185</a:t>
            </a:r>
          </a:p>
          <a:p>
            <a:r>
              <a:rPr lang="en-US" dirty="0" smtClean="0"/>
              <a:t>Figure 4-23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7474"/>
            <a:ext cx="4038600" cy="3171415"/>
          </a:xfrm>
        </p:spPr>
      </p:pic>
    </p:spTree>
    <p:extLst>
      <p:ext uri="{BB962C8B-B14F-4D97-AF65-F5344CB8AC3E}">
        <p14:creationId xmlns:p14="http://schemas.microsoft.com/office/powerpoint/2010/main" val="24476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Interest Applications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07323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185 - 186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 Applications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48631"/>
              </p:ext>
            </p:extLst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188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personal firewall </a:t>
            </a:r>
            <a:r>
              <a:rPr lang="en-US" dirty="0"/>
              <a:t>is a security tool that detects and protects a personal computer </a:t>
            </a:r>
            <a:r>
              <a:rPr lang="en-US" dirty="0" smtClean="0"/>
              <a:t>and its </a:t>
            </a:r>
            <a:r>
              <a:rPr lang="en-US" dirty="0"/>
              <a:t>data from unauthorized intrusions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189</a:t>
            </a:r>
          </a:p>
          <a:p>
            <a:r>
              <a:rPr lang="en-US" dirty="0" smtClean="0"/>
              <a:t>Figure 4-24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27" y="3073896"/>
            <a:ext cx="4681745" cy="32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8617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158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A52439"/>
                </a:solidFill>
              </a:rPr>
              <a:t>antivirus program</a:t>
            </a:r>
            <a:r>
              <a:rPr lang="en-US" b="1" dirty="0"/>
              <a:t> </a:t>
            </a:r>
            <a:r>
              <a:rPr lang="en-US" dirty="0" smtClean="0"/>
              <a:t>protects a </a:t>
            </a:r>
            <a:r>
              <a:rPr lang="en-US" dirty="0"/>
              <a:t>computer against viruses by identifying and removing any computer viruses found in </a:t>
            </a:r>
            <a:r>
              <a:rPr lang="en-US" dirty="0" smtClean="0"/>
              <a:t>memory, on </a:t>
            </a:r>
            <a:r>
              <a:rPr lang="en-US" dirty="0"/>
              <a:t>storage media, or on incoming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191</a:t>
            </a:r>
          </a:p>
          <a:p>
            <a:r>
              <a:rPr lang="en-US" dirty="0" smtClean="0"/>
              <a:t>Figure 4-25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>
          <a:xfrm>
            <a:off x="3352800" y="3276600"/>
            <a:ext cx="4803883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Spyware is a type of program placed on a computer or mobile device without the user’s </a:t>
            </a:r>
            <a:r>
              <a:rPr lang="en-US" dirty="0" smtClean="0"/>
              <a:t>knowledge that </a:t>
            </a:r>
            <a:r>
              <a:rPr lang="en-US" dirty="0"/>
              <a:t>secretly collects information about the user and then communicates the information it </a:t>
            </a:r>
            <a:r>
              <a:rPr lang="en-US" dirty="0" smtClean="0"/>
              <a:t>collects to </a:t>
            </a:r>
            <a:r>
              <a:rPr lang="en-US" dirty="0"/>
              <a:t>some outside source while the user is </a:t>
            </a:r>
            <a:r>
              <a:rPr lang="en-US" dirty="0" smtClean="0"/>
              <a:t>online</a:t>
            </a:r>
          </a:p>
          <a:p>
            <a:r>
              <a:rPr lang="en-US" dirty="0"/>
              <a:t>Adware is a type of program that displays an online advertisement in a banner or pop-up </a:t>
            </a:r>
            <a:r>
              <a:rPr lang="en-US" dirty="0" smtClean="0"/>
              <a:t>or pop-under </a:t>
            </a:r>
            <a:r>
              <a:rPr lang="en-US" dirty="0"/>
              <a:t>window on webpages, email messages, or other Internet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Tools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1276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Tools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836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193 - 194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File, Disk, and System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file manager </a:t>
            </a:r>
            <a:r>
              <a:rPr lang="en-US" dirty="0"/>
              <a:t>is a tool that performs functions related to file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194</a:t>
            </a:r>
          </a:p>
          <a:p>
            <a:r>
              <a:rPr lang="en-US" dirty="0" smtClean="0"/>
              <a:t>Figure 4-27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96183"/>
            <a:ext cx="6705600" cy="34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search tool </a:t>
            </a:r>
            <a:r>
              <a:rPr lang="en-US" dirty="0"/>
              <a:t>is a program, </a:t>
            </a:r>
            <a:r>
              <a:rPr lang="en-US" dirty="0" smtClean="0"/>
              <a:t>usually included </a:t>
            </a:r>
            <a:r>
              <a:rPr lang="en-US" dirty="0"/>
              <a:t>with an operating system, </a:t>
            </a:r>
            <a:r>
              <a:rPr lang="en-US" dirty="0" smtClean="0"/>
              <a:t>that attempts </a:t>
            </a:r>
            <a:r>
              <a:rPr lang="en-US" dirty="0"/>
              <a:t>to locate a </a:t>
            </a:r>
            <a:r>
              <a:rPr lang="en-US" dirty="0" smtClean="0"/>
              <a:t>file, contact, calendar event, app, or any other item stored </a:t>
            </a:r>
            <a:r>
              <a:rPr lang="en-US" dirty="0"/>
              <a:t>on your computer </a:t>
            </a:r>
            <a:r>
              <a:rPr lang="en-US" dirty="0" smtClean="0"/>
              <a:t>or mobile </a:t>
            </a:r>
            <a:r>
              <a:rPr lang="en-US" dirty="0"/>
              <a:t>device based on criteria you specify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195</a:t>
            </a:r>
          </a:p>
          <a:p>
            <a:r>
              <a:rPr lang="en-US" dirty="0" smtClean="0"/>
              <a:t>Figure 4-28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57" y="1600200"/>
            <a:ext cx="3901285" cy="4525963"/>
          </a:xfrm>
        </p:spPr>
      </p:pic>
    </p:spTree>
    <p:extLst>
      <p:ext uri="{BB962C8B-B14F-4D97-AF65-F5344CB8AC3E}">
        <p14:creationId xmlns:p14="http://schemas.microsoft.com/office/powerpoint/2010/main" val="21360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A52439"/>
                </a:solidFill>
              </a:rPr>
              <a:t>image viewer </a:t>
            </a:r>
            <a:r>
              <a:rPr lang="en-US" dirty="0"/>
              <a:t>is a tool </a:t>
            </a:r>
            <a:r>
              <a:rPr lang="en-US" dirty="0" smtClean="0"/>
              <a:t>that allows </a:t>
            </a:r>
            <a:r>
              <a:rPr lang="en-US" dirty="0"/>
              <a:t>users to display, copy, </a:t>
            </a:r>
            <a:r>
              <a:rPr lang="en-US" dirty="0" smtClean="0"/>
              <a:t>and print </a:t>
            </a:r>
            <a:r>
              <a:rPr lang="en-US" dirty="0"/>
              <a:t>the contents of a </a:t>
            </a:r>
            <a:r>
              <a:rPr lang="en-US" dirty="0" smtClean="0"/>
              <a:t>graphics file</a:t>
            </a:r>
            <a:r>
              <a:rPr lang="en-US" dirty="0"/>
              <a:t>, such as a </a:t>
            </a:r>
            <a:r>
              <a:rPr lang="en-US" dirty="0" smtClean="0"/>
              <a:t>photo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A52439"/>
                </a:solidFill>
              </a:rPr>
              <a:t>uninstaller</a:t>
            </a:r>
            <a:r>
              <a:rPr lang="en-US" b="1" dirty="0"/>
              <a:t> </a:t>
            </a:r>
            <a:r>
              <a:rPr lang="en-US" dirty="0"/>
              <a:t>is a tool </a:t>
            </a:r>
            <a:r>
              <a:rPr lang="en-US" dirty="0" smtClean="0"/>
              <a:t>that removes </a:t>
            </a:r>
            <a:r>
              <a:rPr lang="en-US" dirty="0"/>
              <a:t>a program, as well as </a:t>
            </a:r>
            <a:r>
              <a:rPr lang="en-US" dirty="0" smtClean="0"/>
              <a:t>any associated </a:t>
            </a:r>
            <a:r>
              <a:rPr lang="en-US" dirty="0"/>
              <a:t>entries in the </a:t>
            </a:r>
            <a:r>
              <a:rPr lang="en-US" dirty="0" smtClean="0"/>
              <a:t>system files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195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0005"/>
            <a:ext cx="4038600" cy="3906353"/>
          </a:xfrm>
        </p:spPr>
      </p:pic>
    </p:spTree>
    <p:extLst>
      <p:ext uri="{BB962C8B-B14F-4D97-AF65-F5344CB8AC3E}">
        <p14:creationId xmlns:p14="http://schemas.microsoft.com/office/powerpoint/2010/main" val="3602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disk cleanup </a:t>
            </a:r>
            <a:r>
              <a:rPr lang="en-US" dirty="0"/>
              <a:t>tool searches for and removes unnecessary 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196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048000"/>
            <a:ext cx="7772400" cy="29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disk defragmenter </a:t>
            </a:r>
            <a:r>
              <a:rPr lang="en-US" sz="2800" dirty="0"/>
              <a:t>is a tool that reorganizes the files and unused space on a </a:t>
            </a:r>
            <a:r>
              <a:rPr lang="en-US" sz="2800" dirty="0" smtClean="0"/>
              <a:t>computer’s hard </a:t>
            </a:r>
            <a:r>
              <a:rPr lang="en-US" sz="2800" dirty="0"/>
              <a:t>disk so that the operating system accesses data more quickly and programs run </a:t>
            </a:r>
            <a:r>
              <a:rPr lang="en-US" sz="2800" dirty="0" smtClean="0"/>
              <a:t>faster</a:t>
            </a:r>
          </a:p>
          <a:p>
            <a:pPr lvl="1"/>
            <a:r>
              <a:rPr lang="en-US" sz="2400" dirty="0" smtClean="0"/>
              <a:t>Defragmenting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197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12579"/>
            <a:ext cx="4924010" cy="31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9312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197 - 198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and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A52439"/>
                </a:solidFill>
              </a:rPr>
              <a:t>program</a:t>
            </a:r>
            <a:r>
              <a:rPr lang="en-US" dirty="0"/>
              <a:t>, or </a:t>
            </a:r>
            <a:r>
              <a:rPr lang="en-US" b="1" dirty="0">
                <a:solidFill>
                  <a:srgbClr val="A52439"/>
                </a:solidFill>
              </a:rPr>
              <a:t>software</a:t>
            </a:r>
            <a:r>
              <a:rPr lang="en-US" dirty="0"/>
              <a:t>, </a:t>
            </a:r>
            <a:r>
              <a:rPr lang="en-US" dirty="0" smtClean="0"/>
              <a:t>consists of </a:t>
            </a:r>
            <a:r>
              <a:rPr lang="en-US" dirty="0"/>
              <a:t>a series of </a:t>
            </a:r>
            <a:r>
              <a:rPr lang="en-US" dirty="0" smtClean="0"/>
              <a:t>related instructions</a:t>
            </a:r>
            <a:r>
              <a:rPr lang="en-US" dirty="0"/>
              <a:t>, organized for a common purpose, that tells the computer what tasks to </a:t>
            </a:r>
            <a:r>
              <a:rPr lang="en-US" dirty="0" smtClean="0"/>
              <a:t>perform and</a:t>
            </a: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to perform </a:t>
            </a:r>
            <a:r>
              <a:rPr lang="en-US" dirty="0" smtClean="0"/>
              <a:t>them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A52439"/>
                </a:solidFill>
              </a:rPr>
              <a:t>application</a:t>
            </a:r>
            <a:r>
              <a:rPr lang="en-US" dirty="0"/>
              <a:t>, or </a:t>
            </a:r>
            <a:r>
              <a:rPr lang="en-US" b="1" dirty="0">
                <a:solidFill>
                  <a:srgbClr val="A52439"/>
                </a:solidFill>
              </a:rPr>
              <a:t>app</a:t>
            </a:r>
            <a:r>
              <a:rPr lang="en-US" dirty="0"/>
              <a:t>, sometimes called application software, </a:t>
            </a:r>
            <a:r>
              <a:rPr lang="en-US" dirty="0" smtClean="0"/>
              <a:t>consists of</a:t>
            </a:r>
            <a:r>
              <a:rPr lang="en-US" dirty="0"/>
              <a:t> </a:t>
            </a:r>
            <a:r>
              <a:rPr lang="en-US" dirty="0" smtClean="0"/>
              <a:t>programs </a:t>
            </a:r>
            <a:r>
              <a:rPr lang="en-US" dirty="0"/>
              <a:t>designed to make users more productive and/or assist them with personal </a:t>
            </a:r>
            <a:r>
              <a:rPr lang="en-US" dirty="0" smtClean="0"/>
              <a:t>tasks</a:t>
            </a:r>
          </a:p>
          <a:p>
            <a:r>
              <a:rPr lang="en-US" dirty="0"/>
              <a:t>An operating system is a set of programs that coordinates all the activities among computer </a:t>
            </a:r>
            <a:r>
              <a:rPr lang="en-US" dirty="0" smtClean="0"/>
              <a:t>or mobile </a:t>
            </a:r>
            <a:r>
              <a:rPr lang="en-US" dirty="0"/>
              <a:t>device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Tools and activities</a:t>
            </a:r>
          </a:p>
          <a:p>
            <a:pPr lvl="1"/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File, Disk, and System Management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backup tool </a:t>
            </a:r>
            <a:r>
              <a:rPr lang="en-US" dirty="0"/>
              <a:t>allows users to copy, or back up, selected files or the contents of an </a:t>
            </a:r>
            <a:r>
              <a:rPr lang="en-US" dirty="0" smtClean="0"/>
              <a:t>entire storage</a:t>
            </a:r>
            <a:r>
              <a:rPr lang="en-US" dirty="0"/>
              <a:t> </a:t>
            </a:r>
            <a:r>
              <a:rPr lang="en-US" dirty="0" smtClean="0"/>
              <a:t>medium </a:t>
            </a:r>
            <a:r>
              <a:rPr lang="en-US" dirty="0"/>
              <a:t>to another storage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restore tool </a:t>
            </a:r>
            <a:r>
              <a:rPr lang="en-US" dirty="0" smtClean="0"/>
              <a:t>reverses the process and returns backed up files to their original form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53"/>
            <a:ext cx="4038600" cy="33066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198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87747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159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1" y="1600200"/>
            <a:ext cx="3970337" cy="4648200"/>
          </a:xfrm>
        </p:spPr>
      </p:pic>
    </p:spTree>
    <p:extLst>
      <p:ext uri="{BB962C8B-B14F-4D97-AF65-F5344CB8AC3E}">
        <p14:creationId xmlns:p14="http://schemas.microsoft.com/office/powerpoint/2010/main" val="441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160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1600200"/>
            <a:ext cx="4860032" cy="4648200"/>
          </a:xfrm>
        </p:spPr>
      </p:pic>
    </p:spTree>
    <p:extLst>
      <p:ext uri="{BB962C8B-B14F-4D97-AF65-F5344CB8AC3E}">
        <p14:creationId xmlns:p14="http://schemas.microsoft.com/office/powerpoint/2010/main" val="3277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available in a variety of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161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0717689"/>
              </p:ext>
            </p:extLst>
          </p:nvPr>
        </p:nvGraphicFramePr>
        <p:xfrm>
          <a:off x="304800" y="2277862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applications can assist you in becoming more effective and efficient while </a:t>
            </a:r>
            <a:r>
              <a:rPr lang="en-US" dirty="0" smtClean="0"/>
              <a:t>performing daily </a:t>
            </a:r>
            <a:r>
              <a:rPr lang="en-US" dirty="0"/>
              <a:t>activities at work, school, and home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165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1677067"/>
              </p:ext>
            </p:extLst>
          </p:nvPr>
        </p:nvGraphicFramePr>
        <p:xfrm>
          <a:off x="164237" y="3581400"/>
          <a:ext cx="8686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7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productivity applications, users </a:t>
            </a:r>
            <a:r>
              <a:rPr lang="en-US" dirty="0" smtClean="0"/>
              <a:t>often: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165 - 166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3317271"/>
              </p:ext>
            </p:extLst>
          </p:nvPr>
        </p:nvGraphicFramePr>
        <p:xfrm>
          <a:off x="76200" y="2133600"/>
          <a:ext cx="8991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0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2714</Words>
  <Application>Microsoft Office PowerPoint</Application>
  <PresentationFormat>On-screen Show (4:3)</PresentationFormat>
  <Paragraphs>325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Objectives Overview</vt:lpstr>
      <vt:lpstr>Objectives Overview</vt:lpstr>
      <vt:lpstr>Programs and Apps</vt:lpstr>
      <vt:lpstr>Programs and Apps</vt:lpstr>
      <vt:lpstr>Programs and Apps</vt:lpstr>
      <vt:lpstr>Programs and Apps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Productivity Applications</vt:lpstr>
      <vt:lpstr>Graphics and Media Software</vt:lpstr>
      <vt:lpstr>Graphics and Media Software</vt:lpstr>
      <vt:lpstr>Graphics and Media Software</vt:lpstr>
      <vt:lpstr>Graphics and Media Software</vt:lpstr>
      <vt:lpstr>Personal Interest Applications</vt:lpstr>
      <vt:lpstr>Communications Applications</vt:lpstr>
      <vt:lpstr>Security Tools</vt:lpstr>
      <vt:lpstr>Security Tools</vt:lpstr>
      <vt:lpstr>Security Tools</vt:lpstr>
      <vt:lpstr>Security Tools</vt:lpstr>
      <vt:lpstr>Security Tools</vt:lpstr>
      <vt:lpstr>File, Disk, and System Management Tools</vt:lpstr>
      <vt:lpstr>File, Disk, and System Management Tools</vt:lpstr>
      <vt:lpstr>File, Disk, and System Management Tools</vt:lpstr>
      <vt:lpstr>File, Disk, and System Management Tools</vt:lpstr>
      <vt:lpstr>File, Disk, and System Management Tools</vt:lpstr>
      <vt:lpstr>File, Disk, and System Management Tools</vt:lpstr>
      <vt:lpstr>File, Disk, and System Management Tools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142</cp:revision>
  <dcterms:created xsi:type="dcterms:W3CDTF">2008-12-18T17:11:12Z</dcterms:created>
  <dcterms:modified xsi:type="dcterms:W3CDTF">2015-06-18T11:06:49Z</dcterms:modified>
</cp:coreProperties>
</file>