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E2D784-4FA1-4D65-A5F7-434F6AEC7D6B}" type="datetimeFigureOut">
              <a:rPr lang="en-US" smtClean="0"/>
              <a:pPr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5BBEA4-AD64-49D6-BC37-C3528E78EC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Social issues </a:t>
            </a:r>
            <a:r>
              <a:rPr lang="en-US" dirty="0" smtClean="0"/>
              <a:t>and factors in old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Sociology </a:t>
            </a:r>
            <a:r>
              <a:rPr lang="en-US" smtClean="0"/>
              <a:t>of Aging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shif\Desktop\New folder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shif\Desktop\New folder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shif\Desktop\New folder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ashif\Desktop\New folder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ashif\Desktop\New folder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ashif\Desktop\New folder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shif\Desktop\New folder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ashif\Desktop\New folder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ashif\Desktop\New folder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ashif\Desktop\New folder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hif\Desktop\New folde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ashif\Desktop\New folder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ashif\Desktop\New folder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ashif\Desktop\New folder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ashif\Desktop\New folder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ashif\Desktop\New folder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  <p:pic>
        <p:nvPicPr>
          <p:cNvPr id="23555" name="Picture 3" descr="C:\Users\Kashif\Desktop\New folder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ashif\Desktop\New folder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ashif\Desktop\New folder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ashif\Desktop\New folder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ashif\Desktop\New folder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Kashif\Desktop\New folder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hif\Desktop\New folder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Kashif\Desktop\New folder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Kashif\Desktop\New folder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hif\Desktop\New folder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shif\Desktop\New folder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hif\Desktop\New folder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shif\Desktop\New folder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shif\Desktop\New folder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shif\Desktop\New folder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</TotalTime>
  <Words>10</Words>
  <Application>Microsoft Office PowerPoint</Application>
  <PresentationFormat>On-screen Show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Social issues and factors in old age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Worlds of Family and Work</dc:title>
  <dc:creator>DELL 3542</dc:creator>
  <cp:lastModifiedBy>DELL 3542</cp:lastModifiedBy>
  <cp:revision>4</cp:revision>
  <dcterms:created xsi:type="dcterms:W3CDTF">2021-04-06T12:09:08Z</dcterms:created>
  <dcterms:modified xsi:type="dcterms:W3CDTF">2021-04-08T14:21:28Z</dcterms:modified>
</cp:coreProperties>
</file>