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1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4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56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33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2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62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1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3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15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7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1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7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8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1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3B277C-5C1E-4EEE-B03D-82D08E5F65F6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9251B2-0434-4D2D-A9D6-07D909E5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Grounds of Induction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Material &amp; Formal Grounds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7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Ground &amp; Formal 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Material grounds </a:t>
            </a:r>
            <a:r>
              <a:rPr lang="en-US" dirty="0" smtClean="0"/>
              <a:t>of science are the facts or materials with which science deals. </a:t>
            </a:r>
          </a:p>
          <a:p>
            <a:r>
              <a:rPr lang="en-US" dirty="0" smtClean="0"/>
              <a:t>Whereas, Formal Grounds means the principals or laws by which science explain its facts. </a:t>
            </a:r>
          </a:p>
          <a:p>
            <a:r>
              <a:rPr lang="en-US" dirty="0" smtClean="0"/>
              <a:t>So, Formal ground of induction is used to express the material ground.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3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material ground </a:t>
            </a:r>
            <a:r>
              <a:rPr lang="en-US" dirty="0" smtClean="0"/>
              <a:t>of Induction are </a:t>
            </a:r>
            <a:r>
              <a:rPr lang="en-US" b="1" dirty="0" smtClean="0"/>
              <a:t>observations and experiments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These are the sources from which induction obtains facts. </a:t>
            </a:r>
          </a:p>
          <a:p>
            <a:endParaRPr lang="en-US" dirty="0"/>
          </a:p>
          <a:p>
            <a:r>
              <a:rPr lang="en-US" dirty="0" smtClean="0"/>
              <a:t>The formal grounds of induction are </a:t>
            </a:r>
            <a:r>
              <a:rPr lang="en-US" b="1" dirty="0" smtClean="0"/>
              <a:t>laws of causation&amp; uniformity of nature</a:t>
            </a:r>
            <a:r>
              <a:rPr lang="en-US" dirty="0"/>
              <a:t> </a:t>
            </a:r>
            <a:r>
              <a:rPr lang="en-US" dirty="0" smtClean="0"/>
              <a:t>(Principles of Induction for Generalization)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9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Grounds of Induction.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Observation 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Experiments </a:t>
            </a:r>
          </a:p>
          <a:p>
            <a:pPr marL="0" indent="0">
              <a:buNone/>
            </a:pPr>
            <a:r>
              <a:rPr lang="en-US" dirty="0" smtClean="0"/>
              <a:t>Observation &amp; Experiments supply materials &amp; data for generalization. </a:t>
            </a:r>
            <a:r>
              <a:rPr lang="en-US" b="1" dirty="0" smtClean="0"/>
              <a:t>(The initial Step of Induction)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u="sng" dirty="0" smtClean="0"/>
              <a:t>Observation: </a:t>
            </a:r>
            <a:r>
              <a:rPr lang="en-US" dirty="0" smtClean="0"/>
              <a:t>Observation Literally means keeping something before. </a:t>
            </a:r>
          </a:p>
          <a:p>
            <a:r>
              <a:rPr lang="en-US" dirty="0" smtClean="0"/>
              <a:t>It means actually watching &amp; noting facts.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9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Observation can be </a:t>
            </a:r>
          </a:p>
          <a:p>
            <a:pPr marL="514350" indent="-514350">
              <a:buAutoNum type="arabicPeriod"/>
            </a:pPr>
            <a:r>
              <a:rPr lang="en-US" dirty="0" smtClean="0"/>
              <a:t>Personal</a:t>
            </a:r>
          </a:p>
          <a:p>
            <a:pPr marL="514350" indent="-514350">
              <a:buAutoNum type="arabicPeriod"/>
            </a:pPr>
            <a:r>
              <a:rPr lang="en-US" dirty="0" smtClean="0"/>
              <a:t>Made by others (testimony)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It Can be made by scientific instruments &amp; Unscientific  or our senses.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So, the facts we observe can be external as well as internal (goes within our mind.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mtClean="0"/>
              <a:t> The </a:t>
            </a:r>
            <a:r>
              <a:rPr lang="en-US" dirty="0" smtClean="0"/>
              <a:t>internal observation is called </a:t>
            </a:r>
            <a:r>
              <a:rPr lang="en-US" sz="3200" b="1" dirty="0" smtClean="0"/>
              <a:t>introspection</a:t>
            </a:r>
            <a:r>
              <a:rPr lang="en-US" b="1" dirty="0" smtClean="0"/>
              <a:t> and psychology deals it.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The science of human cognition is psychology and it is linked with though processes.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882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Grounds of Induction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law of Causation &amp; Law of Uniformity of nature </a:t>
            </a:r>
            <a:r>
              <a:rPr lang="en-US" dirty="0" smtClean="0"/>
              <a:t>are the formal grounds. </a:t>
            </a:r>
          </a:p>
          <a:p>
            <a:r>
              <a:rPr lang="en-US" sz="2800" b="1" dirty="0" smtClean="0"/>
              <a:t>Law of Causation </a:t>
            </a:r>
          </a:p>
          <a:p>
            <a:r>
              <a:rPr lang="en-US" b="1" dirty="0" smtClean="0"/>
              <a:t>It states that every event has a cause. </a:t>
            </a:r>
            <a:r>
              <a:rPr lang="en-US" b="1" dirty="0" smtClean="0"/>
              <a:t>Out of nothing, nothing can happen. </a:t>
            </a:r>
          </a:p>
          <a:p>
            <a:r>
              <a:rPr lang="en-US" b="1" dirty="0" smtClean="0"/>
              <a:t>All is causal in the World.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7768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257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Organic</vt:lpstr>
      <vt:lpstr>Grounds of Induction </vt:lpstr>
      <vt:lpstr>Material Ground &amp; Formal Ground </vt:lpstr>
      <vt:lpstr>Continued.. </vt:lpstr>
      <vt:lpstr>Material Grounds of Induction. </vt:lpstr>
      <vt:lpstr>Observation</vt:lpstr>
      <vt:lpstr>Formal Grounds of Induction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Grounds of Induction </dc:title>
  <dc:creator>Hyperlink</dc:creator>
  <cp:lastModifiedBy>Hyperlink</cp:lastModifiedBy>
  <cp:revision>20</cp:revision>
  <dcterms:created xsi:type="dcterms:W3CDTF">2020-04-17T05:04:01Z</dcterms:created>
  <dcterms:modified xsi:type="dcterms:W3CDTF">2020-04-26T07:30:05Z</dcterms:modified>
</cp:coreProperties>
</file>