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5FDA-C9C1-419F-947A-C9240CAA8F78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E3B-E65B-49E1-9117-96D226C8F3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5FDA-C9C1-419F-947A-C9240CAA8F78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E3B-E65B-49E1-9117-96D226C8F3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5FDA-C9C1-419F-947A-C9240CAA8F78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E3B-E65B-49E1-9117-96D226C8F3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5FDA-C9C1-419F-947A-C9240CAA8F78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E3B-E65B-49E1-9117-96D226C8F3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5FDA-C9C1-419F-947A-C9240CAA8F78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E3B-E65B-49E1-9117-96D226C8F3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5FDA-C9C1-419F-947A-C9240CAA8F78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E3B-E65B-49E1-9117-96D226C8F3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5FDA-C9C1-419F-947A-C9240CAA8F78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E3B-E65B-49E1-9117-96D226C8F3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5FDA-C9C1-419F-947A-C9240CAA8F78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E3B-E65B-49E1-9117-96D226C8F3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5FDA-C9C1-419F-947A-C9240CAA8F78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E3B-E65B-49E1-9117-96D226C8F3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5FDA-C9C1-419F-947A-C9240CAA8F78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E3B-E65B-49E1-9117-96D226C8F3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5FDA-C9C1-419F-947A-C9240CAA8F78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E3B-E65B-49E1-9117-96D226C8F3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65FDA-C9C1-419F-947A-C9240CAA8F78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CAE3B-E65B-49E1-9117-96D226C8F3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3488" y="1724025"/>
            <a:ext cx="6677025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4413" y="1309688"/>
            <a:ext cx="7115175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3463" y="847725"/>
            <a:ext cx="7077075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2538" y="2386013"/>
            <a:ext cx="6638925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3" y="938213"/>
            <a:ext cx="8601075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" y="2314575"/>
            <a:ext cx="84582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057275"/>
            <a:ext cx="8610600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SOFTAGE</dc:creator>
  <cp:lastModifiedBy>SOFTAGE</cp:lastModifiedBy>
  <cp:revision>1</cp:revision>
  <dcterms:created xsi:type="dcterms:W3CDTF">2020-05-15T10:47:49Z</dcterms:created>
  <dcterms:modified xsi:type="dcterms:W3CDTF">2020-05-15T10:49:51Z</dcterms:modified>
</cp:coreProperties>
</file>