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65FDA-C9C1-419F-947A-C9240CAA8F7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CAE3B-E65B-49E1-9117-96D226C8F3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3488" y="1724025"/>
            <a:ext cx="667702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413" y="1309688"/>
            <a:ext cx="711517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463" y="847725"/>
            <a:ext cx="707707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538" y="2386013"/>
            <a:ext cx="66389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938213"/>
            <a:ext cx="86010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2314575"/>
            <a:ext cx="84582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57275"/>
            <a:ext cx="86106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1</cp:revision>
  <dcterms:created xsi:type="dcterms:W3CDTF">2020-05-15T10:47:49Z</dcterms:created>
  <dcterms:modified xsi:type="dcterms:W3CDTF">2020-05-15T10:49:51Z</dcterms:modified>
</cp:coreProperties>
</file>