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303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304" r:id="rId38"/>
    <p:sldId id="305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40" autoAdjust="0"/>
    <p:restoredTop sz="94660"/>
  </p:normalViewPr>
  <p:slideViewPr>
    <p:cSldViewPr>
      <p:cViewPr varScale="1">
        <p:scale>
          <a:sx n="69" d="100"/>
          <a:sy n="69" d="100"/>
        </p:scale>
        <p:origin x="-13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533400"/>
            <a:ext cx="73279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015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720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074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927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477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125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915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183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060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003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865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9435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9177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3420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625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240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576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495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8507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1351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889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7328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9774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6126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116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3927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9605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9310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0600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3282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2850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718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630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5387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2087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8206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4598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9457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5245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34938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25988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26846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7893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9999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100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850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235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209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878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On-screen Show (4:3)</PresentationFormat>
  <Paragraphs>0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Mohsin Niazi</dc:creator>
  <cp:lastModifiedBy>Mohsin Niazi</cp:lastModifiedBy>
  <cp:revision>2</cp:revision>
  <dcterms:created xsi:type="dcterms:W3CDTF">2006-08-16T00:00:00Z</dcterms:created>
  <dcterms:modified xsi:type="dcterms:W3CDTF">2020-03-24T07:43:49Z</dcterms:modified>
</cp:coreProperties>
</file>