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0" d="100"/>
          <a:sy n="70" d="100"/>
        </p:scale>
        <p:origin x="-1386"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09601"/>
            <a:ext cx="7772400" cy="4267200"/>
          </a:xfrm>
        </p:spPr>
        <p:txBody>
          <a:bodyPr anchor="b">
            <a:noAutofit/>
          </a:bodyPr>
          <a:lstStyle>
            <a:lvl1pPr>
              <a:lnSpc>
                <a:spcPct val="100000"/>
              </a:lnSpc>
              <a:defRPr sz="8000"/>
            </a:lvl1pPr>
          </a:lstStyle>
          <a:p>
            <a:r>
              <a:rPr lang="en-US" smtClean="0"/>
              <a:t>Click to edit Master title style</a:t>
            </a:r>
            <a:endParaRPr lang="en-US" dirty="0"/>
          </a:p>
        </p:txBody>
      </p:sp>
      <p:sp>
        <p:nvSpPr>
          <p:cNvPr id="3" name="Subtitle 2"/>
          <p:cNvSpPr>
            <a:spLocks noGrp="1"/>
          </p:cNvSpPr>
          <p:nvPr>
            <p:ph type="subTitle" idx="1"/>
          </p:nvPr>
        </p:nvSpPr>
        <p:spPr>
          <a:xfrm>
            <a:off x="1371600" y="4953000"/>
            <a:ext cx="6400800" cy="1219200"/>
          </a:xfrm>
        </p:spPr>
        <p:txBody>
          <a:bodyPr>
            <a:normAutofit/>
          </a:bodyPr>
          <a:lstStyle>
            <a:lvl1pPr marL="0" indent="0" algn="ctr">
              <a:buNone/>
              <a:defRPr sz="24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7" name="Date Placeholder 6"/>
          <p:cNvSpPr>
            <a:spLocks noGrp="1"/>
          </p:cNvSpPr>
          <p:nvPr>
            <p:ph type="dt" sz="half" idx="10"/>
          </p:nvPr>
        </p:nvSpPr>
        <p:spPr/>
        <p:txBody>
          <a:bodyPr/>
          <a:lstStyle/>
          <a:p>
            <a:fld id="{82A56BF6-FC67-408E-AC54-6729369F8221}" type="datetimeFigureOut">
              <a:rPr lang="en-US" smtClean="0"/>
              <a:t>5/15/2020</a:t>
            </a:fld>
            <a:endParaRPr lang="en-US"/>
          </a:p>
        </p:txBody>
      </p:sp>
      <p:sp>
        <p:nvSpPr>
          <p:cNvPr id="8" name="Slide Number Placeholder 7"/>
          <p:cNvSpPr>
            <a:spLocks noGrp="1"/>
          </p:cNvSpPr>
          <p:nvPr>
            <p:ph type="sldNum" sz="quarter" idx="11"/>
          </p:nvPr>
        </p:nvSpPr>
        <p:spPr/>
        <p:txBody>
          <a:bodyPr/>
          <a:lstStyle/>
          <a:p>
            <a:fld id="{1098331D-E616-4FA2-ACCD-3742455F1606}" type="slidenum">
              <a:rPr lang="en-US" smtClean="0"/>
              <a:t>‹#›</a:t>
            </a:fld>
            <a:endParaRPr lang="en-US"/>
          </a:p>
        </p:txBody>
      </p:sp>
      <p:sp>
        <p:nvSpPr>
          <p:cNvPr id="9" name="Footer Placeholder 8"/>
          <p:cNvSpPr>
            <a:spLocks noGrp="1"/>
          </p:cNvSpPr>
          <p:nvPr>
            <p:ph type="ftr" sz="quarter" idx="12"/>
          </p:nvPr>
        </p:nvSpPr>
        <p:spPr/>
        <p:txBody>
          <a:bodyPr/>
          <a:lstStyle/>
          <a:p>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2A56BF6-FC67-408E-AC54-6729369F8221}" type="datetimeFigureOut">
              <a:rPr lang="en-US" smtClean="0"/>
              <a:t>5/15/2020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098331D-E616-4FA2-ACCD-3742455F1606}"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2A56BF6-FC67-408E-AC54-6729369F8221}" type="datetimeFigureOut">
              <a:rPr lang="en-US" smtClean="0"/>
              <a:t>5/15/2020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098331D-E616-4FA2-ACCD-3742455F1606}"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lvl5pPr>
              <a:defRPr/>
            </a:lvl5pPr>
            <a:lvl6pPr>
              <a:defRPr/>
            </a:lvl6pPr>
            <a:lvl7pPr>
              <a:defRPr/>
            </a:lvl7pPr>
            <a:lvl8pPr>
              <a:defRPr/>
            </a:lvl8pPr>
            <a:lvl9pPr>
              <a:buFont typeface="Arial" pitchFamily="34" charset="0"/>
              <a:buChar char="•"/>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 name="Date Placeholder 3"/>
          <p:cNvSpPr>
            <a:spLocks noGrp="1"/>
          </p:cNvSpPr>
          <p:nvPr>
            <p:ph type="dt" sz="half" idx="10"/>
          </p:nvPr>
        </p:nvSpPr>
        <p:spPr/>
        <p:txBody>
          <a:bodyPr/>
          <a:lstStyle/>
          <a:p>
            <a:fld id="{82A56BF6-FC67-408E-AC54-6729369F8221}" type="datetimeFigureOut">
              <a:rPr lang="en-US" smtClean="0"/>
              <a:t>5/15/2020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098331D-E616-4FA2-ACCD-3742455F1606}"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371600"/>
            <a:ext cx="7772400" cy="2505075"/>
          </a:xfrm>
        </p:spPr>
        <p:txBody>
          <a:bodyPr anchor="b"/>
          <a:lstStyle>
            <a:lvl1pPr algn="ctr" defTabSz="914400" rtl="0" eaLnBrk="1" latinLnBrk="0" hangingPunct="1">
              <a:lnSpc>
                <a:spcPct val="100000"/>
              </a:lnSpc>
              <a:spcBef>
                <a:spcPct val="0"/>
              </a:spcBef>
              <a:buNone/>
              <a:defRPr lang="en-US" sz="4800" kern="1200" dirty="0" smtClean="0">
                <a:solidFill>
                  <a:schemeClr val="tx2"/>
                </a:solidFill>
                <a:effectLst>
                  <a:outerShdw blurRad="63500" dist="38100" dir="5400000" algn="t" rotWithShape="0">
                    <a:prstClr val="black">
                      <a:alpha val="25000"/>
                    </a:prstClr>
                  </a:outerShdw>
                </a:effectLst>
                <a:latin typeface="+mn-lt"/>
                <a:ea typeface="+mj-ea"/>
                <a:cs typeface="+mj-cs"/>
              </a:defRPr>
            </a:lvl1pPr>
          </a:lstStyle>
          <a:p>
            <a:r>
              <a:rPr lang="en-US" smtClean="0"/>
              <a:t>Click to edit Master title style</a:t>
            </a:r>
            <a:endParaRPr lang="en-US" dirty="0"/>
          </a:p>
        </p:txBody>
      </p:sp>
      <p:sp>
        <p:nvSpPr>
          <p:cNvPr id="3" name="Text Placeholder 2"/>
          <p:cNvSpPr>
            <a:spLocks noGrp="1"/>
          </p:cNvSpPr>
          <p:nvPr>
            <p:ph type="body" idx="1"/>
          </p:nvPr>
        </p:nvSpPr>
        <p:spPr>
          <a:xfrm>
            <a:off x="722313" y="4068763"/>
            <a:ext cx="7772400" cy="1131887"/>
          </a:xfrm>
        </p:spPr>
        <p:txBody>
          <a:bodyPr anchor="t"/>
          <a:lstStyle>
            <a:lvl1pPr marL="0" indent="0" algn="ctr">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2A56BF6-FC67-408E-AC54-6729369F8221}" type="datetimeFigureOut">
              <a:rPr lang="en-US" smtClean="0"/>
              <a:t>5/15/2020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098331D-E616-4FA2-ACCD-3742455F1606}" type="slidenum">
              <a:rPr lang="en-US" smtClean="0"/>
              <a:t>‹#›</a:t>
            </a:fld>
            <a:endParaRPr lang="en-US"/>
          </a:p>
        </p:txBody>
      </p:sp>
      <p:sp>
        <p:nvSpPr>
          <p:cNvPr id="7" name="Oval 6"/>
          <p:cNvSpPr/>
          <p:nvPr/>
        </p:nvSpPr>
        <p:spPr>
          <a:xfrm>
            <a:off x="4495800"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a:off x="4695825"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p:cNvSpPr/>
          <p:nvPr/>
        </p:nvSpPr>
        <p:spPr>
          <a:xfrm>
            <a:off x="4296728"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4" name="Content Placeholder 3"/>
          <p:cNvSpPr>
            <a:spLocks noGrp="1"/>
          </p:cNvSpPr>
          <p:nvPr>
            <p:ph sz="half" idx="2"/>
          </p:nvPr>
        </p:nvSpPr>
        <p:spPr>
          <a:xfrm>
            <a:off x="4648200" y="1600200"/>
            <a:ext cx="4038600" cy="4525963"/>
          </a:xfrm>
        </p:spPr>
        <p:txBody>
          <a:bodyPr/>
          <a:lstStyle>
            <a:lvl1pPr>
              <a:defRPr sz="2400"/>
            </a:lvl1pPr>
            <a:lvl2pPr>
              <a:defRPr sz="16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5" name="Date Placeholder 4"/>
          <p:cNvSpPr>
            <a:spLocks noGrp="1"/>
          </p:cNvSpPr>
          <p:nvPr>
            <p:ph type="dt" sz="half" idx="10"/>
          </p:nvPr>
        </p:nvSpPr>
        <p:spPr/>
        <p:txBody>
          <a:bodyPr/>
          <a:lstStyle/>
          <a:p>
            <a:fld id="{82A56BF6-FC67-408E-AC54-6729369F8221}" type="datetimeFigureOut">
              <a:rPr lang="en-US" smtClean="0"/>
              <a:t>5/15/2020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098331D-E616-4FA2-ACCD-3742455F1606}" type="slidenum">
              <a:rPr lang="en-US" smtClean="0"/>
              <a:t>‹#›</a:t>
            </a:fld>
            <a:endParaRPr lang="en-US"/>
          </a:p>
        </p:txBody>
      </p:sp>
      <p:sp>
        <p:nvSpPr>
          <p:cNvPr id="9" name="Content Placeholder 8"/>
          <p:cNvSpPr>
            <a:spLocks noGrp="1"/>
          </p:cNvSpPr>
          <p:nvPr>
            <p:ph sz="quarter" idx="13"/>
          </p:nvPr>
        </p:nvSpPr>
        <p:spPr>
          <a:xfrm>
            <a:off x="365760" y="1600200"/>
            <a:ext cx="4041648" cy="452628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600200"/>
            <a:ext cx="4040188"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5" name="Text Placeholder 4"/>
          <p:cNvSpPr>
            <a:spLocks noGrp="1"/>
          </p:cNvSpPr>
          <p:nvPr>
            <p:ph type="body" sz="quarter" idx="3"/>
          </p:nvPr>
        </p:nvSpPr>
        <p:spPr>
          <a:xfrm>
            <a:off x="4648200" y="1600200"/>
            <a:ext cx="4041775"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7" name="Date Placeholder 6"/>
          <p:cNvSpPr>
            <a:spLocks noGrp="1"/>
          </p:cNvSpPr>
          <p:nvPr>
            <p:ph type="dt" sz="half" idx="10"/>
          </p:nvPr>
        </p:nvSpPr>
        <p:spPr/>
        <p:txBody>
          <a:bodyPr/>
          <a:lstStyle/>
          <a:p>
            <a:fld id="{82A56BF6-FC67-408E-AC54-6729369F8221}" type="datetimeFigureOut">
              <a:rPr lang="en-US" smtClean="0"/>
              <a:t>5/15/2020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098331D-E616-4FA2-ACCD-3742455F1606}" type="slidenum">
              <a:rPr lang="en-US" smtClean="0"/>
              <a:t>‹#›</a:t>
            </a:fld>
            <a:endParaRPr lang="en-US"/>
          </a:p>
        </p:txBody>
      </p:sp>
      <p:sp>
        <p:nvSpPr>
          <p:cNvPr id="11" name="Content Placeholder 10"/>
          <p:cNvSpPr>
            <a:spLocks noGrp="1"/>
          </p:cNvSpPr>
          <p:nvPr>
            <p:ph sz="quarter" idx="13"/>
          </p:nvPr>
        </p:nvSpPr>
        <p:spPr>
          <a:xfrm>
            <a:off x="457200" y="2212848"/>
            <a:ext cx="4041648" cy="391363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Content Placeholder 12"/>
          <p:cNvSpPr>
            <a:spLocks noGrp="1"/>
          </p:cNvSpPr>
          <p:nvPr>
            <p:ph sz="quarter" idx="14"/>
          </p:nvPr>
        </p:nvSpPr>
        <p:spPr>
          <a:xfrm>
            <a:off x="4672584" y="2212848"/>
            <a:ext cx="4041648" cy="39131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82A56BF6-FC67-408E-AC54-6729369F8221}" type="datetimeFigureOut">
              <a:rPr lang="en-US" smtClean="0"/>
              <a:t>5/15/2020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098331D-E616-4FA2-ACCD-3742455F1606}"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2A56BF6-FC67-408E-AC54-6729369F8221}" type="datetimeFigureOut">
              <a:rPr lang="en-US" smtClean="0"/>
              <a:t>5/15/2020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098331D-E616-4FA2-ACCD-3742455F1606}"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907087" y="266700"/>
            <a:ext cx="3008313" cy="2095500"/>
          </a:xfrm>
        </p:spPr>
        <p:txBody>
          <a:bodyPr anchor="b"/>
          <a:lstStyle>
            <a:lvl1pPr algn="ctr">
              <a:lnSpc>
                <a:spcPct val="100000"/>
              </a:lnSpc>
              <a:defRPr sz="2800" b="0">
                <a:effectLst>
                  <a:outerShdw blurRad="50800" dist="25400" dir="5400000" algn="t" rotWithShape="0">
                    <a:prstClr val="black">
                      <a:alpha val="25000"/>
                    </a:prstClr>
                  </a:outerShdw>
                </a:effectLst>
              </a:defRPr>
            </a:lvl1pPr>
          </a:lstStyle>
          <a:p>
            <a:r>
              <a:rPr lang="en-US" smtClean="0"/>
              <a:t>Click to edit Master title style</a:t>
            </a:r>
            <a:endParaRPr lang="en-US" dirty="0"/>
          </a:p>
        </p:txBody>
      </p:sp>
      <p:sp>
        <p:nvSpPr>
          <p:cNvPr id="3" name="Content Placeholder 2"/>
          <p:cNvSpPr>
            <a:spLocks noGrp="1"/>
          </p:cNvSpPr>
          <p:nvPr>
            <p:ph idx="1"/>
          </p:nvPr>
        </p:nvSpPr>
        <p:spPr>
          <a:xfrm>
            <a:off x="719137" y="273050"/>
            <a:ext cx="4995863"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5907087" y="2438400"/>
            <a:ext cx="3008313" cy="3687763"/>
          </a:xfrm>
        </p:spPr>
        <p:txBody>
          <a:bodyPr>
            <a:normAutofit/>
          </a:bodyPr>
          <a:lstStyle>
            <a:lvl1pPr marL="0" indent="0" algn="ctr">
              <a:lnSpc>
                <a:spcPct val="125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2A56BF6-FC67-408E-AC54-6729369F8221}" type="datetimeFigureOut">
              <a:rPr lang="en-US" smtClean="0"/>
              <a:t>5/15/2020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098331D-E616-4FA2-ACCD-3742455F1606}"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79576" y="228600"/>
            <a:ext cx="5711824" cy="895350"/>
          </a:xfrm>
        </p:spPr>
        <p:txBody>
          <a:bodyPr anchor="b"/>
          <a:lstStyle>
            <a:lvl1pPr algn="ctr">
              <a:lnSpc>
                <a:spcPct val="100000"/>
              </a:lnSpc>
              <a:defRPr sz="2800" b="0"/>
            </a:lvl1pPr>
          </a:lstStyle>
          <a:p>
            <a:r>
              <a:rPr lang="en-US" smtClean="0"/>
              <a:t>Click to edit Master title style</a:t>
            </a:r>
            <a:endParaRPr lang="en-US" dirty="0"/>
          </a:p>
        </p:txBody>
      </p:sp>
      <p:sp>
        <p:nvSpPr>
          <p:cNvPr id="3" name="Picture Placeholder 2"/>
          <p:cNvSpPr>
            <a:spLocks noGrp="1"/>
          </p:cNvSpPr>
          <p:nvPr>
            <p:ph type="pic" idx="1"/>
          </p:nvPr>
        </p:nvSpPr>
        <p:spPr>
          <a:xfrm>
            <a:off x="1508126" y="1143000"/>
            <a:ext cx="6054724" cy="4541044"/>
          </a:xfrm>
          <a:ln w="76200">
            <a:solidFill>
              <a:schemeClr val="bg1"/>
            </a:solidFill>
          </a:ln>
          <a:effectLst>
            <a:outerShdw blurRad="88900" dist="50800" dir="5400000" algn="ctr" rotWithShape="0">
              <a:srgbClr val="000000">
                <a:alpha val="25000"/>
              </a:srgbClr>
            </a:outerShdw>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679576" y="5810250"/>
            <a:ext cx="5711824" cy="5334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2A56BF6-FC67-408E-AC54-6729369F8221}" type="datetimeFigureOut">
              <a:rPr lang="en-US" smtClean="0"/>
              <a:t>5/15/2020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098331D-E616-4FA2-ACCD-3742455F1606}"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0"/>
            <a:ext cx="8229600" cy="1600200"/>
          </a:xfrm>
          <a:prstGeom prst="rect">
            <a:avLst/>
          </a:prstGeom>
        </p:spPr>
        <p:txBody>
          <a:bodyPr vert="horz" lIns="91440" tIns="45720" rIns="91440" bIns="45720" rtlCol="0" anchor="b">
            <a:no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 name="Date Placeholder 3"/>
          <p:cNvSpPr>
            <a:spLocks noGrp="1"/>
          </p:cNvSpPr>
          <p:nvPr>
            <p:ph type="dt" sz="half" idx="2"/>
          </p:nvPr>
        </p:nvSpPr>
        <p:spPr>
          <a:xfrm>
            <a:off x="6363347" y="6356350"/>
            <a:ext cx="2085975" cy="365125"/>
          </a:xfrm>
          <a:prstGeom prst="rect">
            <a:avLst/>
          </a:prstGeom>
        </p:spPr>
        <p:txBody>
          <a:bodyPr vert="horz" lIns="91440" tIns="45720" rIns="45720" bIns="45720" rtlCol="0" anchor="ctr"/>
          <a:lstStyle>
            <a:lvl1pPr algn="r">
              <a:defRPr sz="1200">
                <a:solidFill>
                  <a:schemeClr val="tx1">
                    <a:lumMod val="65000"/>
                    <a:lumOff val="35000"/>
                  </a:schemeClr>
                </a:solidFill>
                <a:latin typeface="Century Gothic" pitchFamily="34" charset="0"/>
              </a:defRPr>
            </a:lvl1pPr>
          </a:lstStyle>
          <a:p>
            <a:fld id="{82A56BF6-FC67-408E-AC54-6729369F8221}" type="datetimeFigureOut">
              <a:rPr lang="en-US" smtClean="0"/>
              <a:t>5/15/2020</a:t>
            </a:fld>
            <a:endParaRPr lang="en-US"/>
          </a:p>
        </p:txBody>
      </p:sp>
      <p:sp>
        <p:nvSpPr>
          <p:cNvPr id="5" name="Footer Placeholder 4"/>
          <p:cNvSpPr>
            <a:spLocks noGrp="1"/>
          </p:cNvSpPr>
          <p:nvPr>
            <p:ph type="ftr" sz="quarter" idx="3"/>
          </p:nvPr>
        </p:nvSpPr>
        <p:spPr>
          <a:xfrm>
            <a:off x="659165" y="6356350"/>
            <a:ext cx="2847975" cy="365125"/>
          </a:xfrm>
          <a:prstGeom prst="rect">
            <a:avLst/>
          </a:prstGeom>
        </p:spPr>
        <p:txBody>
          <a:bodyPr vert="horz" lIns="45720" tIns="45720" rIns="91440" bIns="45720" rtlCol="0" anchor="ctr"/>
          <a:lstStyle>
            <a:lvl1pPr algn="l">
              <a:defRPr sz="1200">
                <a:solidFill>
                  <a:schemeClr val="tx1">
                    <a:lumMod val="65000"/>
                    <a:lumOff val="35000"/>
                  </a:schemeClr>
                </a:solidFill>
                <a:latin typeface="Century Gothic" pitchFamily="34" charset="0"/>
              </a:defRPr>
            </a:lvl1pPr>
          </a:lstStyle>
          <a:p>
            <a:endParaRPr lang="en-US"/>
          </a:p>
        </p:txBody>
      </p:sp>
      <p:sp>
        <p:nvSpPr>
          <p:cNvPr id="6" name="Slide Number Placeholder 5"/>
          <p:cNvSpPr>
            <a:spLocks noGrp="1"/>
          </p:cNvSpPr>
          <p:nvPr>
            <p:ph type="sldNum" sz="quarter" idx="4"/>
          </p:nvPr>
        </p:nvSpPr>
        <p:spPr>
          <a:xfrm>
            <a:off x="8543278" y="6356350"/>
            <a:ext cx="561975" cy="365125"/>
          </a:xfrm>
          <a:prstGeom prst="rect">
            <a:avLst/>
          </a:prstGeom>
        </p:spPr>
        <p:txBody>
          <a:bodyPr vert="horz" lIns="27432" tIns="45720" rIns="45720" bIns="45720" rtlCol="0" anchor="ctr"/>
          <a:lstStyle>
            <a:lvl1pPr algn="l">
              <a:defRPr sz="1200">
                <a:solidFill>
                  <a:schemeClr val="tx1">
                    <a:lumMod val="65000"/>
                    <a:lumOff val="35000"/>
                  </a:schemeClr>
                </a:solidFill>
                <a:latin typeface="Century Gothic" pitchFamily="34" charset="0"/>
              </a:defRPr>
            </a:lvl1pPr>
          </a:lstStyle>
          <a:p>
            <a:fld id="{1098331D-E616-4FA2-ACCD-3742455F1606}" type="slidenum">
              <a:rPr lang="en-US" smtClean="0"/>
              <a:t>‹#›</a:t>
            </a:fld>
            <a:endParaRPr lang="en-US"/>
          </a:p>
        </p:txBody>
      </p:sp>
      <p:sp>
        <p:nvSpPr>
          <p:cNvPr id="7" name="Oval 6"/>
          <p:cNvSpPr/>
          <p:nvPr/>
        </p:nvSpPr>
        <p:spPr>
          <a:xfrm>
            <a:off x="8457760"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8" name="Oval 7"/>
          <p:cNvSpPr/>
          <p:nvPr/>
        </p:nvSpPr>
        <p:spPr>
          <a:xfrm>
            <a:off x="569119"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ctr" defTabSz="914400" rtl="0" eaLnBrk="1" latinLnBrk="0" hangingPunct="1">
        <a:lnSpc>
          <a:spcPts val="5800"/>
        </a:lnSpc>
        <a:spcBef>
          <a:spcPct val="0"/>
        </a:spcBef>
        <a:buNone/>
        <a:defRPr sz="5400" kern="1200">
          <a:solidFill>
            <a:schemeClr val="tx2"/>
          </a:solidFill>
          <a:effectLst>
            <a:outerShdw blurRad="63500" dist="38100" dir="5400000" algn="t" rotWithShape="0">
              <a:prstClr val="black">
                <a:alpha val="25000"/>
              </a:prstClr>
            </a:outerShdw>
          </a:effectLst>
          <a:latin typeface="+mn-lt"/>
          <a:ea typeface="+mj-ea"/>
          <a:cs typeface="+mj-cs"/>
        </a:defRPr>
      </a:lvl1pPr>
    </p:titleStyle>
    <p:bodyStyle>
      <a:lvl1pPr marL="342900" indent="-342900" algn="l" defTabSz="914400" rtl="0" eaLnBrk="1" latinLnBrk="0" hangingPunct="1">
        <a:spcBef>
          <a:spcPct val="20000"/>
        </a:spcBef>
        <a:buFont typeface="Arial" pitchFamily="34" charset="0"/>
        <a:buChar char="•"/>
        <a:defRPr sz="2400" kern="1200">
          <a:solidFill>
            <a:schemeClr val="tx1">
              <a:lumMod val="50000"/>
              <a:lumOff val="50000"/>
            </a:schemeClr>
          </a:solidFill>
          <a:latin typeface="+mj-lt"/>
          <a:ea typeface="+mn-ea"/>
          <a:cs typeface="+mn-cs"/>
        </a:defRPr>
      </a:lvl1pPr>
      <a:lvl2pPr marL="742950" indent="-28575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2pPr>
      <a:lvl3pPr marL="11430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3pPr>
      <a:lvl4pPr marL="16002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4pPr>
      <a:lvl5pPr marL="20574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5pPr>
      <a:lvl6pPr marL="25146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6pPr>
      <a:lvl7pPr marL="29718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7pPr>
      <a:lvl8pPr marL="34290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8pPr>
      <a:lvl9pPr marL="38862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image" Target="../media/image5.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Autofit/>
          </a:bodyPr>
          <a:lstStyle/>
          <a:p>
            <a:r>
              <a:rPr lang="en-US" sz="5400" dirty="0" smtClean="0">
                <a:latin typeface="Times New Roman" pitchFamily="18" charset="0"/>
                <a:cs typeface="Times New Roman" pitchFamily="18" charset="0"/>
              </a:rPr>
              <a:t>Motif and Design</a:t>
            </a:r>
            <a:endParaRPr lang="en-US" sz="5400" dirty="0">
              <a:latin typeface="Times New Roman" pitchFamily="18" charset="0"/>
              <a:cs typeface="Times New Roman" pitchFamily="18" charset="0"/>
            </a:endParaRPr>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327109207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7086600" y="609600"/>
            <a:ext cx="1600200" cy="2847975"/>
          </a:xfrm>
        </p:spPr>
      </p:pic>
      <p:pic>
        <p:nvPicPr>
          <p:cNvPr id="5" name="Content Placeholder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086600" y="3429000"/>
            <a:ext cx="1600200" cy="2847975"/>
          </a:xfrm>
          <a:prstGeom prst="rect">
            <a:avLst/>
          </a:prstGeom>
        </p:spPr>
      </p:pic>
      <p:pic>
        <p:nvPicPr>
          <p:cNvPr id="6" name="Content Placeholder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81600" y="1984540"/>
            <a:ext cx="1600200" cy="2847975"/>
          </a:xfrm>
          <a:prstGeom prst="rect">
            <a:avLst/>
          </a:prstGeom>
        </p:spPr>
      </p:pic>
      <p:pic>
        <p:nvPicPr>
          <p:cNvPr id="7" name="Content Placeholder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124200" y="228600"/>
            <a:ext cx="1600200" cy="2847975"/>
          </a:xfrm>
          <a:prstGeom prst="rect">
            <a:avLst/>
          </a:prstGeom>
        </p:spPr>
      </p:pic>
      <p:pic>
        <p:nvPicPr>
          <p:cNvPr id="8" name="Content Placeholder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124200" y="3048000"/>
            <a:ext cx="1600200" cy="2847975"/>
          </a:xfrm>
          <a:prstGeom prst="rect">
            <a:avLst/>
          </a:prstGeom>
        </p:spPr>
      </p:pic>
      <p:pic>
        <p:nvPicPr>
          <p:cNvPr id="9" name="Content Placeholder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09600" y="2072041"/>
            <a:ext cx="1600200" cy="2847975"/>
          </a:xfrm>
          <a:prstGeom prst="rect">
            <a:avLst/>
          </a:prstGeom>
        </p:spPr>
      </p:pic>
    </p:spTree>
    <p:extLst>
      <p:ext uri="{BB962C8B-B14F-4D97-AF65-F5344CB8AC3E}">
        <p14:creationId xmlns:p14="http://schemas.microsoft.com/office/powerpoint/2010/main" val="166900849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600200" y="914400"/>
            <a:ext cx="6195809" cy="4525963"/>
          </a:xfrm>
        </p:spPr>
      </p:pic>
    </p:spTree>
    <p:extLst>
      <p:ext uri="{BB962C8B-B14F-4D97-AF65-F5344CB8AC3E}">
        <p14:creationId xmlns:p14="http://schemas.microsoft.com/office/powerpoint/2010/main" val="122731664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1676400" y="381000"/>
            <a:ext cx="5604515" cy="5992520"/>
          </a:xfrm>
        </p:spPr>
      </p:pic>
    </p:spTree>
    <p:extLst>
      <p:ext uri="{BB962C8B-B14F-4D97-AF65-F5344CB8AC3E}">
        <p14:creationId xmlns:p14="http://schemas.microsoft.com/office/powerpoint/2010/main" val="158237821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1669976" y="533400"/>
            <a:ext cx="6102424" cy="5791200"/>
          </a:xfrm>
        </p:spPr>
      </p:pic>
    </p:spTree>
    <p:extLst>
      <p:ext uri="{BB962C8B-B14F-4D97-AF65-F5344CB8AC3E}">
        <p14:creationId xmlns:p14="http://schemas.microsoft.com/office/powerpoint/2010/main" val="38045353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Motif</a:t>
            </a:r>
            <a:endParaRPr lang="en-US" dirty="0"/>
          </a:p>
        </p:txBody>
      </p:sp>
      <p:sp>
        <p:nvSpPr>
          <p:cNvPr id="2" name="Content Placeholder 1"/>
          <p:cNvSpPr>
            <a:spLocks noGrp="1"/>
          </p:cNvSpPr>
          <p:nvPr>
            <p:ph idx="1"/>
          </p:nvPr>
        </p:nvSpPr>
        <p:spPr/>
        <p:txBody>
          <a:bodyPr/>
          <a:lstStyle/>
          <a:p>
            <a:r>
              <a:rPr lang="en-US" dirty="0">
                <a:latin typeface="Times New Roman" pitchFamily="18" charset="0"/>
                <a:cs typeface="Times New Roman" pitchFamily="18" charset="0"/>
              </a:rPr>
              <a:t>In art and iconography, a </a:t>
            </a:r>
            <a:r>
              <a:rPr lang="en-US" dirty="0" smtClean="0">
                <a:latin typeface="Times New Roman" pitchFamily="18" charset="0"/>
                <a:cs typeface="Times New Roman" pitchFamily="18" charset="0"/>
              </a:rPr>
              <a:t>motif </a:t>
            </a:r>
            <a:r>
              <a:rPr lang="en-US" dirty="0">
                <a:latin typeface="Times New Roman" pitchFamily="18" charset="0"/>
                <a:cs typeface="Times New Roman" pitchFamily="18" charset="0"/>
              </a:rPr>
              <a:t>is an element of an image. A motif may be repeated in a pattern or design, often many times, or may just occur once in a work</a:t>
            </a:r>
            <a:r>
              <a:rPr lang="en-US" dirty="0" smtClean="0">
                <a:latin typeface="Times New Roman" pitchFamily="18" charset="0"/>
                <a:cs typeface="Times New Roman" pitchFamily="18" charset="0"/>
              </a:rPr>
              <a:t>.</a:t>
            </a:r>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20466054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Types of Motifs</a:t>
            </a:r>
            <a:endParaRPr lang="en-US" dirty="0"/>
          </a:p>
        </p:txBody>
      </p:sp>
      <p:sp>
        <p:nvSpPr>
          <p:cNvPr id="2" name="Content Placeholder 1"/>
          <p:cNvSpPr>
            <a:spLocks noGrp="1"/>
          </p:cNvSpPr>
          <p:nvPr>
            <p:ph idx="1"/>
          </p:nvPr>
        </p:nvSpPr>
        <p:spPr/>
        <p:txBody>
          <a:bodyPr>
            <a:normAutofit/>
          </a:bodyPr>
          <a:lstStyle/>
          <a:p>
            <a:pPr marL="0" indent="0">
              <a:buNone/>
            </a:pPr>
            <a:endParaRPr lang="en-US" dirty="0">
              <a:latin typeface="Times New Roman" pitchFamily="18" charset="0"/>
              <a:cs typeface="Times New Roman" pitchFamily="18" charset="0"/>
            </a:endParaRPr>
          </a:p>
          <a:p>
            <a:r>
              <a:rPr lang="en-US" dirty="0">
                <a:latin typeface="Times New Roman" pitchFamily="18" charset="0"/>
                <a:cs typeface="Times New Roman" pitchFamily="18" charset="0"/>
              </a:rPr>
              <a:t>A motif may be an element in the iconography of a particular subject or type of subject that is seen in other works, or may form the main subject, as the Master of Animals motif in ancient art typically does. The related motif of confronted animals is often seen alone, but may also be repeated, for example in Byzantine silk and other ancient textiles. </a:t>
            </a:r>
            <a:endParaRPr lang="en-US" dirty="0"/>
          </a:p>
        </p:txBody>
      </p:sp>
    </p:spTree>
    <p:extLst>
      <p:ext uri="{BB962C8B-B14F-4D97-AF65-F5344CB8AC3E}">
        <p14:creationId xmlns:p14="http://schemas.microsoft.com/office/powerpoint/2010/main" val="26215872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endParaRPr lang="en-US"/>
          </a:p>
        </p:txBody>
      </p:sp>
      <p:sp>
        <p:nvSpPr>
          <p:cNvPr id="2" name="Content Placeholder 1"/>
          <p:cNvSpPr>
            <a:spLocks noGrp="1"/>
          </p:cNvSpPr>
          <p:nvPr>
            <p:ph idx="1"/>
          </p:nvPr>
        </p:nvSpPr>
        <p:spPr/>
        <p:txBody>
          <a:bodyPr/>
          <a:lstStyle/>
          <a:p>
            <a:r>
              <a:rPr lang="en-US" dirty="0">
                <a:latin typeface="Times New Roman" pitchFamily="18" charset="0"/>
                <a:cs typeface="Times New Roman" pitchFamily="18" charset="0"/>
              </a:rPr>
              <a:t>Where the main subject of an artistic work such as a painting is a specific person, group, or moment in a narrative, that should be referred to as the "subject" of the work, not a motif, though the same thing may be a "motif" when part of another subject, or part of a work of decorative art such as a painting on a vase.</a:t>
            </a:r>
          </a:p>
          <a:p>
            <a:endParaRPr lang="en-US" dirty="0"/>
          </a:p>
        </p:txBody>
      </p:sp>
    </p:spTree>
    <p:extLst>
      <p:ext uri="{BB962C8B-B14F-4D97-AF65-F5344CB8AC3E}">
        <p14:creationId xmlns:p14="http://schemas.microsoft.com/office/powerpoint/2010/main" val="88371093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latin typeface="Times New Roman" pitchFamily="18" charset="0"/>
                <a:cs typeface="Times New Roman" pitchFamily="18" charset="0"/>
              </a:rPr>
              <a:t>Ornamental or decorative art can usually be </a:t>
            </a:r>
            <a:r>
              <a:rPr lang="en-US" dirty="0" err="1">
                <a:latin typeface="Times New Roman" pitchFamily="18" charset="0"/>
                <a:cs typeface="Times New Roman" pitchFamily="18" charset="0"/>
              </a:rPr>
              <a:t>analysed</a:t>
            </a:r>
            <a:r>
              <a:rPr lang="en-US" dirty="0">
                <a:latin typeface="Times New Roman" pitchFamily="18" charset="0"/>
                <a:cs typeface="Times New Roman" pitchFamily="18" charset="0"/>
              </a:rPr>
              <a:t> into a number of different elements, which can be called motifs. These may often, as in textile art, be repeated many times in a pattern. Important examples in Western art include acanthus, egg and </a:t>
            </a:r>
            <a:r>
              <a:rPr lang="en-US" dirty="0" smtClean="0">
                <a:latin typeface="Times New Roman" pitchFamily="18" charset="0"/>
                <a:cs typeface="Times New Roman" pitchFamily="18" charset="0"/>
              </a:rPr>
              <a:t>dart</a:t>
            </a:r>
            <a:r>
              <a:rPr lang="en-US" dirty="0">
                <a:latin typeface="Times New Roman" pitchFamily="18" charset="0"/>
                <a:cs typeface="Times New Roman" pitchFamily="18" charset="0"/>
              </a:rPr>
              <a:t> and various types of scrollwork.</a:t>
            </a:r>
          </a:p>
          <a:p>
            <a:endParaRPr lang="en-US" dirty="0"/>
          </a:p>
        </p:txBody>
      </p:sp>
    </p:spTree>
    <p:extLst>
      <p:ext uri="{BB962C8B-B14F-4D97-AF65-F5344CB8AC3E}">
        <p14:creationId xmlns:p14="http://schemas.microsoft.com/office/powerpoint/2010/main" val="36614563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685800" y="990600"/>
            <a:ext cx="7913715" cy="4267199"/>
          </a:xfrm>
        </p:spPr>
      </p:pic>
    </p:spTree>
    <p:extLst>
      <p:ext uri="{BB962C8B-B14F-4D97-AF65-F5344CB8AC3E}">
        <p14:creationId xmlns:p14="http://schemas.microsoft.com/office/powerpoint/2010/main" val="173772185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981200" y="457201"/>
            <a:ext cx="5291076" cy="5707504"/>
          </a:xfrm>
        </p:spPr>
      </p:pic>
    </p:spTree>
    <p:extLst>
      <p:ext uri="{BB962C8B-B14F-4D97-AF65-F5344CB8AC3E}">
        <p14:creationId xmlns:p14="http://schemas.microsoft.com/office/powerpoint/2010/main" val="122201535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533400" y="762000"/>
            <a:ext cx="8160219" cy="5410580"/>
          </a:xfrm>
        </p:spPr>
      </p:pic>
    </p:spTree>
    <p:extLst>
      <p:ext uri="{BB962C8B-B14F-4D97-AF65-F5344CB8AC3E}">
        <p14:creationId xmlns:p14="http://schemas.microsoft.com/office/powerpoint/2010/main" val="358091982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4572000" y="685800"/>
            <a:ext cx="4191000" cy="1560236"/>
          </a:xfrm>
        </p:spPr>
      </p:pic>
      <p:pic>
        <p:nvPicPr>
          <p:cNvPr id="5" name="Content Placeholder 2"/>
          <p:cNvPicPr>
            <a:picLocks noGrp="1" noChangeAspect="1"/>
          </p:cNvPicPr>
          <p:nvPr/>
        </p:nvPicPr>
        <p:blipFill>
          <a:blip r:embed="rId3">
            <a:extLst>
              <a:ext uri="{28A0092B-C50C-407E-A947-70E740481C1C}">
                <a14:useLocalDpi xmlns:a14="http://schemas.microsoft.com/office/drawing/2010/main" val="0"/>
              </a:ext>
            </a:extLst>
          </a:blip>
          <a:stretch>
            <a:fillRect/>
          </a:stretch>
        </p:blipFill>
        <p:spPr>
          <a:xfrm>
            <a:off x="4572000" y="1981200"/>
            <a:ext cx="4248944" cy="4248944"/>
          </a:xfrm>
          <a:prstGeom prst="rect">
            <a:avLst/>
          </a:prstGeom>
        </p:spPr>
      </p:pic>
      <p:pic>
        <p:nvPicPr>
          <p:cNvPr id="6" name="Content Placeholder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81000" y="4669908"/>
            <a:ext cx="4191000" cy="1560236"/>
          </a:xfrm>
          <a:prstGeom prst="rect">
            <a:avLst/>
          </a:prstGeom>
        </p:spPr>
      </p:pic>
      <p:pic>
        <p:nvPicPr>
          <p:cNvPr id="7" name="Content Placeholder 2"/>
          <p:cNvPicPr>
            <a:picLocks noGrp="1" noChangeAspect="1"/>
          </p:cNvPicPr>
          <p:nvPr/>
        </p:nvPicPr>
        <p:blipFill>
          <a:blip r:embed="rId3">
            <a:extLst>
              <a:ext uri="{28A0092B-C50C-407E-A947-70E740481C1C}">
                <a14:useLocalDpi xmlns:a14="http://schemas.microsoft.com/office/drawing/2010/main" val="0"/>
              </a:ext>
            </a:extLst>
          </a:blip>
          <a:stretch>
            <a:fillRect/>
          </a:stretch>
        </p:blipFill>
        <p:spPr>
          <a:xfrm>
            <a:off x="352028" y="609600"/>
            <a:ext cx="4248944" cy="4248944"/>
          </a:xfrm>
          <a:prstGeom prst="rect">
            <a:avLst/>
          </a:prstGeom>
        </p:spPr>
      </p:pic>
    </p:spTree>
    <p:extLst>
      <p:ext uri="{BB962C8B-B14F-4D97-AF65-F5344CB8AC3E}">
        <p14:creationId xmlns:p14="http://schemas.microsoft.com/office/powerpoint/2010/main" val="252708394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xecutive">
  <a:themeElements>
    <a:clrScheme name="Composite">
      <a:dk1>
        <a:sysClr val="windowText" lastClr="000000"/>
      </a:dk1>
      <a:lt1>
        <a:sysClr val="window" lastClr="FFFFFF"/>
      </a:lt1>
      <a:dk2>
        <a:srgbClr val="5B6973"/>
      </a:dk2>
      <a:lt2>
        <a:srgbClr val="E7ECED"/>
      </a:lt2>
      <a:accent1>
        <a:srgbClr val="98C723"/>
      </a:accent1>
      <a:accent2>
        <a:srgbClr val="59B0B9"/>
      </a:accent2>
      <a:accent3>
        <a:srgbClr val="DEAE00"/>
      </a:accent3>
      <a:accent4>
        <a:srgbClr val="B77BB4"/>
      </a:accent4>
      <a:accent5>
        <a:srgbClr val="E0773C"/>
      </a:accent5>
      <a:accent6>
        <a:srgbClr val="A98D63"/>
      </a:accent6>
      <a:hlink>
        <a:srgbClr val="26CBEC"/>
      </a:hlink>
      <a:folHlink>
        <a:srgbClr val="598C8C"/>
      </a:folHlink>
    </a:clrScheme>
    <a:fontScheme name="Executive">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alatino Linotype"/>
        <a:ea typeface=""/>
        <a:cs typeface=""/>
        <a:font script="Jpan" typeface="HGS明朝E"/>
        <a:font script="Hang" typeface="맑은 고딕"/>
        <a:font script="Hans" typeface="宋体"/>
        <a:font script="Hant" typeface="新細明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Executiv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8575" cap="flat" cmpd="sng" algn="ctr">
          <a:solidFill>
            <a:schemeClr val="phClr"/>
          </a:solidFill>
          <a:prstDash val="solid"/>
        </a:ln>
        <a:ln w="508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50000">
              <a:schemeClr val="phClr">
                <a:tint val="80000"/>
                <a:satMod val="250000"/>
              </a:schemeClr>
            </a:gs>
            <a:gs pos="76000">
              <a:schemeClr val="phClr">
                <a:tint val="90000"/>
                <a:shade val="90000"/>
                <a:satMod val="200000"/>
              </a:schemeClr>
            </a:gs>
            <a:gs pos="92000">
              <a:schemeClr val="phClr">
                <a:tint val="90000"/>
                <a:shade val="70000"/>
                <a:satMod val="250000"/>
              </a:schemeClr>
            </a:gs>
          </a:gsLst>
          <a:path path="circle">
            <a:fillToRect l="50000" t="50000" r="50000" b="50000"/>
          </a:path>
        </a:gradFill>
        <a:blipFill>
          <a:blip xmlns:r="http://schemas.openxmlformats.org/officeDocument/2006/relationships" r:embed="rId1">
            <a:duotone>
              <a:schemeClr val="phClr">
                <a:tint val="95000"/>
              </a:schemeClr>
              <a:schemeClr val="phClr">
                <a:shade val="9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Executive</Template>
  <TotalTime>39</TotalTime>
  <Words>109</Words>
  <Application>Microsoft Office PowerPoint</Application>
  <PresentationFormat>On-screen Show (4:3)</PresentationFormat>
  <Paragraphs>8</Paragraphs>
  <Slides>13</Slides>
  <Notes>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Executive</vt:lpstr>
      <vt:lpstr>Motif and Design</vt:lpstr>
      <vt:lpstr>Motif</vt:lpstr>
      <vt:lpstr>Types of Motifs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Print Design Studio</dc:title>
  <dc:creator>Turn Back</dc:creator>
  <cp:lastModifiedBy>Turn Back</cp:lastModifiedBy>
  <cp:revision>6</cp:revision>
  <dcterms:created xsi:type="dcterms:W3CDTF">2020-05-15T15:59:32Z</dcterms:created>
  <dcterms:modified xsi:type="dcterms:W3CDTF">2020-05-15T17:22:13Z</dcterms:modified>
</cp:coreProperties>
</file>