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22739" y="1635617"/>
            <a:ext cx="9362940" cy="3670479"/>
          </a:xfrm>
        </p:spPr>
        <p:txBody>
          <a:bodyPr/>
          <a:lstStyle/>
          <a:p>
            <a:pPr algn="ctr"/>
            <a:endParaRPr lang="en-US" sz="2000" b="1" dirty="0"/>
          </a:p>
          <a:p>
            <a:pPr algn="ctr"/>
            <a:endParaRPr lang="en-US" sz="2000" b="1" dirty="0" smtClean="0"/>
          </a:p>
          <a:p>
            <a:pPr algn="ctr"/>
            <a:endParaRPr lang="en-US" sz="2800" b="1" dirty="0" smtClean="0">
              <a:latin typeface="Arial Black" panose="020B0A04020102020204" pitchFamily="34" charset="0"/>
            </a:endParaRPr>
          </a:p>
          <a:p>
            <a:pPr algn="ctr"/>
            <a:r>
              <a:rPr lang="en-US" sz="2800" b="1" dirty="0" smtClean="0">
                <a:latin typeface="Arial Black" panose="020B0A04020102020204" pitchFamily="34" charset="0"/>
              </a:rPr>
              <a:t>Difference between CV </a:t>
            </a:r>
            <a:r>
              <a:rPr lang="en-US" sz="2800" b="1" smtClean="0">
                <a:latin typeface="Arial Black" panose="020B0A04020102020204" pitchFamily="34" charset="0"/>
              </a:rPr>
              <a:t>and Resume</a:t>
            </a:r>
            <a:endParaRPr lang="en-US" sz="2800" dirty="0" smtClean="0">
              <a:latin typeface="Arial Black" panose="020B0A04020102020204" pitchFamily="34" charset="0"/>
            </a:endParaRPr>
          </a:p>
        </p:txBody>
      </p:sp>
    </p:spTree>
    <p:extLst>
      <p:ext uri="{BB962C8B-B14F-4D97-AF65-F5344CB8AC3E}">
        <p14:creationId xmlns:p14="http://schemas.microsoft.com/office/powerpoint/2010/main" val="3642359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84101" y="978794"/>
            <a:ext cx="9221274" cy="4881094"/>
          </a:xfrm>
        </p:spPr>
        <p:txBody>
          <a:bodyPr/>
          <a:lstStyle/>
          <a:p>
            <a:r>
              <a:rPr lang="en-US" sz="2000" b="1" dirty="0">
                <a:latin typeface="Arial Black" panose="020B0A04020102020204" pitchFamily="34" charset="0"/>
              </a:rPr>
              <a:t>CV:</a:t>
            </a:r>
          </a:p>
          <a:p>
            <a:endParaRPr lang="en-US" dirty="0" smtClean="0">
              <a:latin typeface="Arial Black" panose="020B0A04020102020204" pitchFamily="34" charset="0"/>
            </a:endParaRPr>
          </a:p>
          <a:p>
            <a:r>
              <a:rPr lang="en-US" dirty="0" smtClean="0">
                <a:latin typeface="Arial Black" panose="020B0A04020102020204" pitchFamily="34" charset="0"/>
              </a:rPr>
              <a:t>A </a:t>
            </a:r>
            <a:r>
              <a:rPr lang="en-US" dirty="0">
                <a:latin typeface="Arial Black" panose="020B0A04020102020204" pitchFamily="34" charset="0"/>
              </a:rPr>
              <a:t>CV (Curriculum </a:t>
            </a:r>
            <a:r>
              <a:rPr lang="en-US" dirty="0" err="1">
                <a:latin typeface="Arial Black" panose="020B0A04020102020204" pitchFamily="34" charset="0"/>
              </a:rPr>
              <a:t>Vitæ</a:t>
            </a:r>
            <a:r>
              <a:rPr lang="en-US" dirty="0">
                <a:latin typeface="Arial Black" panose="020B0A04020102020204" pitchFamily="34" charset="0"/>
              </a:rPr>
              <a:t>, which means course of life in Latin) is an in-depth document that can be laid out over two or more pages and it contains a high level of detail about your achievements, a great deal more than just a career biography. The CV covers your education as well as any other accomplishments like publications, awards, </a:t>
            </a:r>
            <a:r>
              <a:rPr lang="en-US" dirty="0" err="1">
                <a:latin typeface="Arial Black" panose="020B0A04020102020204" pitchFamily="34" charset="0"/>
              </a:rPr>
              <a:t>honours</a:t>
            </a:r>
            <a:r>
              <a:rPr lang="en-US" dirty="0">
                <a:latin typeface="Arial Black" panose="020B0A04020102020204" pitchFamily="34" charset="0"/>
              </a:rPr>
              <a:t> etc.</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25196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93949" y="1056069"/>
            <a:ext cx="9749307" cy="4790940"/>
          </a:xfrm>
        </p:spPr>
        <p:txBody>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latin typeface="Arial Black" panose="020B0A04020102020204" pitchFamily="34" charset="0"/>
              </a:rPr>
              <a:t>The </a:t>
            </a:r>
            <a:r>
              <a:rPr lang="en-US" dirty="0">
                <a:latin typeface="Arial Black" panose="020B0A04020102020204" pitchFamily="34" charset="0"/>
              </a:rPr>
              <a:t>document tends to be </a:t>
            </a:r>
            <a:r>
              <a:rPr lang="en-US" dirty="0" err="1">
                <a:latin typeface="Arial Black" panose="020B0A04020102020204" pitchFamily="34" charset="0"/>
              </a:rPr>
              <a:t>organised</a:t>
            </a:r>
            <a:r>
              <a:rPr lang="en-US" dirty="0">
                <a:latin typeface="Arial Black" panose="020B0A04020102020204" pitchFamily="34" charset="0"/>
              </a:rPr>
              <a:t> chronologically and should make it easy to get an overview of an individual’s full working career. A CV is static and doesn’t change for different positions, the difference would be in the cover letter.</a:t>
            </a:r>
            <a:endParaRPr lang="en-US" dirty="0">
              <a:latin typeface="Arial Black" panose="020B0A04020102020204" pitchFamily="34" charset="0"/>
            </a:endParaRPr>
          </a:p>
        </p:txBody>
      </p:sp>
    </p:spTree>
    <p:extLst>
      <p:ext uri="{BB962C8B-B14F-4D97-AF65-F5344CB8AC3E}">
        <p14:creationId xmlns:p14="http://schemas.microsoft.com/office/powerpoint/2010/main" val="2066283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0163" y="1596981"/>
            <a:ext cx="9714449" cy="4306682"/>
          </a:xfrm>
        </p:spPr>
        <p:txBody>
          <a:bodyPr/>
          <a:lstStyle/>
          <a:p>
            <a:r>
              <a:rPr lang="en-US" sz="2400" b="1" dirty="0">
                <a:latin typeface="Arial Black" panose="020B0A04020102020204" pitchFamily="34" charset="0"/>
              </a:rPr>
              <a:t>Resume:</a:t>
            </a:r>
          </a:p>
          <a:p>
            <a:endParaRPr lang="en-US" dirty="0" smtClean="0">
              <a:latin typeface="Arial Black" panose="020B0A04020102020204" pitchFamily="34" charset="0"/>
            </a:endParaRPr>
          </a:p>
          <a:p>
            <a:endParaRPr lang="en-US" dirty="0">
              <a:latin typeface="Arial Black" panose="020B0A04020102020204" pitchFamily="34" charset="0"/>
            </a:endParaRPr>
          </a:p>
          <a:p>
            <a:r>
              <a:rPr lang="en-US" dirty="0" smtClean="0">
                <a:latin typeface="Arial Black" panose="020B0A04020102020204" pitchFamily="34" charset="0"/>
              </a:rPr>
              <a:t>A </a:t>
            </a:r>
            <a:r>
              <a:rPr lang="en-US" dirty="0">
                <a:latin typeface="Arial Black" panose="020B0A04020102020204" pitchFamily="34" charset="0"/>
              </a:rPr>
              <a:t>resume, or résumé, is a concise document typically not longer than one page as the intended the reader will not dwell on your document for very long. The goal of a resume is to make an individual stand out from the competition.</a:t>
            </a:r>
          </a:p>
          <a:p>
            <a:endParaRPr lang="en-US" dirty="0">
              <a:latin typeface="Arial Black" panose="020B0A04020102020204" pitchFamily="34" charset="0"/>
            </a:endParaRPr>
          </a:p>
        </p:txBody>
      </p:sp>
    </p:spTree>
    <p:extLst>
      <p:ext uri="{BB962C8B-B14F-4D97-AF65-F5344CB8AC3E}">
        <p14:creationId xmlns:p14="http://schemas.microsoft.com/office/powerpoint/2010/main" val="3905334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1" y="1468193"/>
            <a:ext cx="9675812" cy="4435470"/>
          </a:xfrm>
        </p:spPr>
        <p:txBody>
          <a:bodyPr/>
          <a:lstStyle/>
          <a:p>
            <a:endParaRPr lang="en-US" dirty="0" smtClean="0">
              <a:latin typeface="Arial Black" panose="020B0A04020102020204" pitchFamily="34" charset="0"/>
            </a:endParaRPr>
          </a:p>
          <a:p>
            <a:endParaRPr lang="en-US" dirty="0">
              <a:latin typeface="Arial Black" panose="020B0A04020102020204" pitchFamily="34" charset="0"/>
            </a:endParaRPr>
          </a:p>
          <a:p>
            <a:r>
              <a:rPr lang="en-US" dirty="0" smtClean="0">
                <a:latin typeface="Arial Black" panose="020B0A04020102020204" pitchFamily="34" charset="0"/>
              </a:rPr>
              <a:t>The </a:t>
            </a:r>
            <a:r>
              <a:rPr lang="en-US" dirty="0">
                <a:latin typeface="Arial Black" panose="020B0A04020102020204" pitchFamily="34" charset="0"/>
              </a:rPr>
              <a:t>job seeker should adapt the resume to every position they apply for. It is in the applicant’s interest to change the resume from one job application to another and to tailor it to the needs of the specific post. A resume doesn’t have to be ordered chronologically, doesn’t have to cover your whole career like and is a highly </a:t>
            </a:r>
            <a:r>
              <a:rPr lang="en-US" dirty="0" err="1">
                <a:latin typeface="Arial Black" panose="020B0A04020102020204" pitchFamily="34" charset="0"/>
              </a:rPr>
              <a:t>customisable</a:t>
            </a:r>
            <a:r>
              <a:rPr lang="en-US" dirty="0">
                <a:latin typeface="Arial Black" panose="020B0A04020102020204" pitchFamily="34" charset="0"/>
              </a:rPr>
              <a:t> document.</a:t>
            </a:r>
            <a:endParaRPr lang="en-US" dirty="0">
              <a:latin typeface="Arial Black" panose="020B0A04020102020204" pitchFamily="34" charset="0"/>
            </a:endParaRPr>
          </a:p>
        </p:txBody>
      </p:sp>
    </p:spTree>
    <p:extLst>
      <p:ext uri="{BB962C8B-B14F-4D97-AF65-F5344CB8AC3E}">
        <p14:creationId xmlns:p14="http://schemas.microsoft.com/office/powerpoint/2010/main" val="1139885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67437" y="1403798"/>
            <a:ext cx="9285667" cy="4417454"/>
          </a:xfrm>
        </p:spPr>
        <p:txBody>
          <a:bodyPr/>
          <a:lstStyle/>
          <a:p>
            <a:r>
              <a:rPr lang="en-US" sz="2400" b="1" dirty="0">
                <a:latin typeface="Arial Black" panose="020B0A04020102020204" pitchFamily="34" charset="0"/>
              </a:rPr>
              <a:t>Differences:</a:t>
            </a:r>
          </a:p>
          <a:p>
            <a:endParaRPr lang="en-US" dirty="0" smtClean="0">
              <a:latin typeface="Arial Black" panose="020B0A04020102020204" pitchFamily="34" charset="0"/>
            </a:endParaRPr>
          </a:p>
          <a:p>
            <a:r>
              <a:rPr lang="en-US" dirty="0" smtClean="0">
                <a:latin typeface="Arial Black" panose="020B0A04020102020204" pitchFamily="34" charset="0"/>
              </a:rPr>
              <a:t>As </a:t>
            </a:r>
            <a:r>
              <a:rPr lang="en-US" dirty="0">
                <a:latin typeface="Arial Black" panose="020B0A04020102020204" pitchFamily="34" charset="0"/>
              </a:rPr>
              <a:t>stated, three major differences between CVs and resumes are the length, the purpose and the layout. A resume is a brief summary of your skills and experience over one or two pages, a CV is more detailed and can stretch well beyond two pages. The resume will be tailored to each position whereas the CV will stay put and any changes will be in the cover letter.</a:t>
            </a:r>
          </a:p>
          <a:p>
            <a:endParaRPr lang="en-US" dirty="0">
              <a:latin typeface="Arial Black" panose="020B0A04020102020204" pitchFamily="34" charset="0"/>
            </a:endParaRPr>
          </a:p>
        </p:txBody>
      </p:sp>
    </p:spTree>
    <p:extLst>
      <p:ext uri="{BB962C8B-B14F-4D97-AF65-F5344CB8AC3E}">
        <p14:creationId xmlns:p14="http://schemas.microsoft.com/office/powerpoint/2010/main" val="113103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15921" y="1481070"/>
            <a:ext cx="9453093" cy="4481847"/>
          </a:xfrm>
        </p:spPr>
        <p:txBody>
          <a:bodyPr/>
          <a:lstStyle/>
          <a:p>
            <a:endParaRPr lang="en-US" dirty="0" smtClean="0">
              <a:latin typeface="Arial Black" panose="020B0A04020102020204" pitchFamily="34" charset="0"/>
            </a:endParaRPr>
          </a:p>
          <a:p>
            <a:endParaRPr lang="en-US" dirty="0">
              <a:latin typeface="Arial Black" panose="020B0A04020102020204" pitchFamily="34" charset="0"/>
            </a:endParaRPr>
          </a:p>
          <a:p>
            <a:r>
              <a:rPr lang="en-US" dirty="0" smtClean="0">
                <a:latin typeface="Arial Black" panose="020B0A04020102020204" pitchFamily="34" charset="0"/>
              </a:rPr>
              <a:t>A </a:t>
            </a:r>
            <a:r>
              <a:rPr lang="en-US" dirty="0">
                <a:latin typeface="Arial Black" panose="020B0A04020102020204" pitchFamily="34" charset="0"/>
              </a:rPr>
              <a:t>CV has a clear chronological order listing the whole career of the individual whereas a resume’s information can be shuffled around to best suit the applicant. I would say the main difference between a resume and a CV is that a CV is intended to be a full record of your career history and a resume is a brief, targeted list of skills and achievements.</a:t>
            </a:r>
            <a:endParaRPr lang="en-US" dirty="0">
              <a:latin typeface="Arial Black" panose="020B0A04020102020204" pitchFamily="34" charset="0"/>
            </a:endParaRPr>
          </a:p>
        </p:txBody>
      </p:sp>
    </p:spTree>
    <p:extLst>
      <p:ext uri="{BB962C8B-B14F-4D97-AF65-F5344CB8AC3E}">
        <p14:creationId xmlns:p14="http://schemas.microsoft.com/office/powerpoint/2010/main" val="1406074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6073" y="1996225"/>
            <a:ext cx="9598539" cy="3907437"/>
          </a:xfrm>
        </p:spPr>
        <p:txBody>
          <a:bodyPr/>
          <a:lstStyle/>
          <a:p>
            <a:r>
              <a:rPr lang="en-US" dirty="0">
                <a:latin typeface="Arial Black" panose="020B0A04020102020204" pitchFamily="34" charset="0"/>
              </a:rPr>
              <a:t>Let’s revise:</a:t>
            </a:r>
          </a:p>
          <a:p>
            <a:endParaRPr lang="en-US" b="1" dirty="0" smtClean="0">
              <a:latin typeface="Arial Black" panose="020B0A04020102020204" pitchFamily="34" charset="0"/>
            </a:endParaRPr>
          </a:p>
          <a:p>
            <a:r>
              <a:rPr lang="en-US" b="1" dirty="0" smtClean="0">
                <a:latin typeface="Arial Black" panose="020B0A04020102020204" pitchFamily="34" charset="0"/>
              </a:rPr>
              <a:t>CV</a:t>
            </a:r>
            <a:r>
              <a:rPr lang="en-US" dirty="0">
                <a:latin typeface="Arial Black" panose="020B0A04020102020204" pitchFamily="34" charset="0"/>
              </a:rPr>
              <a:t> – long, covers your entire career, static</a:t>
            </a:r>
            <a:br>
              <a:rPr lang="en-US" dirty="0">
                <a:latin typeface="Arial Black" panose="020B0A04020102020204" pitchFamily="34" charset="0"/>
              </a:rPr>
            </a:br>
            <a:endParaRPr lang="en-US" dirty="0" smtClean="0">
              <a:latin typeface="Arial Black" panose="020B0A04020102020204" pitchFamily="34" charset="0"/>
            </a:endParaRPr>
          </a:p>
          <a:p>
            <a:r>
              <a:rPr lang="en-US" b="1" dirty="0" smtClean="0">
                <a:latin typeface="Arial Black" panose="020B0A04020102020204" pitchFamily="34" charset="0"/>
              </a:rPr>
              <a:t>Resume</a:t>
            </a:r>
            <a:r>
              <a:rPr lang="en-US" dirty="0">
                <a:latin typeface="Arial Black" panose="020B0A04020102020204" pitchFamily="34" charset="0"/>
              </a:rPr>
              <a:t> – short, no particular format rule, highly </a:t>
            </a:r>
            <a:r>
              <a:rPr lang="en-US" dirty="0" err="1">
                <a:latin typeface="Arial Black" panose="020B0A04020102020204" pitchFamily="34" charset="0"/>
              </a:rPr>
              <a:t>customisable</a:t>
            </a:r>
            <a:endParaRPr lang="en-US" dirty="0">
              <a:latin typeface="Arial Black" panose="020B0A04020102020204" pitchFamily="34" charset="0"/>
            </a:endParaRPr>
          </a:p>
          <a:p>
            <a:endParaRPr lang="en-US" dirty="0">
              <a:latin typeface="Arial Black" panose="020B0A04020102020204" pitchFamily="34" charset="0"/>
            </a:endParaRPr>
          </a:p>
        </p:txBody>
      </p:sp>
    </p:spTree>
    <p:extLst>
      <p:ext uri="{BB962C8B-B14F-4D97-AF65-F5344CB8AC3E}">
        <p14:creationId xmlns:p14="http://schemas.microsoft.com/office/powerpoint/2010/main" val="19978501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383</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Century Gothic</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dc:creator>
  <cp:lastModifiedBy>h</cp:lastModifiedBy>
  <cp:revision>6</cp:revision>
  <dcterms:created xsi:type="dcterms:W3CDTF">2020-04-23T05:47:15Z</dcterms:created>
  <dcterms:modified xsi:type="dcterms:W3CDTF">2020-06-04T09:37:26Z</dcterms:modified>
</cp:coreProperties>
</file>