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1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315C-3151-4E34-B486-A9644983F0E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7012-F074-498A-80A0-4E0954C6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"/>
            <a:ext cx="10235821" cy="68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2" y="148082"/>
            <a:ext cx="9619606" cy="6709918"/>
          </a:xfrm>
        </p:spPr>
      </p:pic>
    </p:spTree>
    <p:extLst>
      <p:ext uri="{BB962C8B-B14F-4D97-AF65-F5344CB8AC3E}">
        <p14:creationId xmlns:p14="http://schemas.microsoft.com/office/powerpoint/2010/main" val="28445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55" y="120785"/>
            <a:ext cx="9533134" cy="67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0" y="158328"/>
            <a:ext cx="9483128" cy="6699672"/>
          </a:xfrm>
        </p:spPr>
      </p:pic>
    </p:spTree>
    <p:extLst>
      <p:ext uri="{BB962C8B-B14F-4D97-AF65-F5344CB8AC3E}">
        <p14:creationId xmlns:p14="http://schemas.microsoft.com/office/powerpoint/2010/main" val="320679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26" y="158328"/>
            <a:ext cx="9455832" cy="6699672"/>
          </a:xfrm>
        </p:spPr>
      </p:pic>
    </p:spTree>
    <p:extLst>
      <p:ext uri="{BB962C8B-B14F-4D97-AF65-F5344CB8AC3E}">
        <p14:creationId xmlns:p14="http://schemas.microsoft.com/office/powerpoint/2010/main" val="14616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2" y="13648"/>
            <a:ext cx="9442013" cy="6883981"/>
          </a:xfrm>
        </p:spPr>
      </p:pic>
    </p:spTree>
    <p:extLst>
      <p:ext uri="{BB962C8B-B14F-4D97-AF65-F5344CB8AC3E}">
        <p14:creationId xmlns:p14="http://schemas.microsoft.com/office/powerpoint/2010/main" val="170817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7" y="15005"/>
            <a:ext cx="9482958" cy="6842995"/>
          </a:xfrm>
        </p:spPr>
      </p:pic>
    </p:spTree>
    <p:extLst>
      <p:ext uri="{BB962C8B-B14F-4D97-AF65-F5344CB8AC3E}">
        <p14:creationId xmlns:p14="http://schemas.microsoft.com/office/powerpoint/2010/main" val="285958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2" y="95298"/>
            <a:ext cx="9539786" cy="6762702"/>
          </a:xfrm>
        </p:spPr>
      </p:pic>
    </p:spTree>
    <p:extLst>
      <p:ext uri="{BB962C8B-B14F-4D97-AF65-F5344CB8AC3E}">
        <p14:creationId xmlns:p14="http://schemas.microsoft.com/office/powerpoint/2010/main" val="366578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7" y="131031"/>
            <a:ext cx="9669611" cy="6610963"/>
          </a:xfrm>
        </p:spPr>
      </p:pic>
    </p:spTree>
    <p:extLst>
      <p:ext uri="{BB962C8B-B14F-4D97-AF65-F5344CB8AC3E}">
        <p14:creationId xmlns:p14="http://schemas.microsoft.com/office/powerpoint/2010/main" val="155974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0" y="105545"/>
            <a:ext cx="9621672" cy="6752455"/>
          </a:xfrm>
        </p:spPr>
      </p:pic>
    </p:spTree>
    <p:extLst>
      <p:ext uri="{BB962C8B-B14F-4D97-AF65-F5344CB8AC3E}">
        <p14:creationId xmlns:p14="http://schemas.microsoft.com/office/powerpoint/2010/main" val="71763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5" y="64558"/>
            <a:ext cx="9771797" cy="6793442"/>
          </a:xfrm>
        </p:spPr>
      </p:pic>
    </p:spTree>
    <p:extLst>
      <p:ext uri="{BB962C8B-B14F-4D97-AF65-F5344CB8AC3E}">
        <p14:creationId xmlns:p14="http://schemas.microsoft.com/office/powerpoint/2010/main" val="102396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2" y="185666"/>
            <a:ext cx="8887157" cy="6672334"/>
          </a:xfrm>
        </p:spPr>
      </p:pic>
    </p:spTree>
    <p:extLst>
      <p:ext uri="{BB962C8B-B14F-4D97-AF65-F5344CB8AC3E}">
        <p14:creationId xmlns:p14="http://schemas.microsoft.com/office/powerpoint/2010/main" val="24677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00786"/>
            <a:ext cx="9962866" cy="6731963"/>
          </a:xfrm>
        </p:spPr>
      </p:pic>
    </p:spTree>
    <p:extLst>
      <p:ext uri="{BB962C8B-B14F-4D97-AF65-F5344CB8AC3E}">
        <p14:creationId xmlns:p14="http://schemas.microsoft.com/office/powerpoint/2010/main" val="1402068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52" y="86731"/>
            <a:ext cx="9633083" cy="6771269"/>
          </a:xfrm>
        </p:spPr>
      </p:pic>
    </p:spTree>
    <p:extLst>
      <p:ext uri="{BB962C8B-B14F-4D97-AF65-F5344CB8AC3E}">
        <p14:creationId xmlns:p14="http://schemas.microsoft.com/office/powerpoint/2010/main" val="171134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7" y="136285"/>
            <a:ext cx="8952932" cy="67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1" y="160633"/>
            <a:ext cx="8666328" cy="66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5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00" y="131246"/>
            <a:ext cx="8814216" cy="6617571"/>
          </a:xfrm>
        </p:spPr>
      </p:pic>
    </p:spTree>
    <p:extLst>
      <p:ext uri="{BB962C8B-B14F-4D97-AF65-F5344CB8AC3E}">
        <p14:creationId xmlns:p14="http://schemas.microsoft.com/office/powerpoint/2010/main" val="311466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9" y="95535"/>
            <a:ext cx="9007208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5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138072"/>
            <a:ext cx="8789158" cy="6598758"/>
          </a:xfrm>
        </p:spPr>
      </p:pic>
    </p:spTree>
    <p:extLst>
      <p:ext uri="{BB962C8B-B14F-4D97-AF65-F5344CB8AC3E}">
        <p14:creationId xmlns:p14="http://schemas.microsoft.com/office/powerpoint/2010/main" val="22297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92" y="127717"/>
            <a:ext cx="9332831" cy="6730283"/>
          </a:xfrm>
        </p:spPr>
      </p:pic>
    </p:spTree>
    <p:extLst>
      <p:ext uri="{BB962C8B-B14F-4D97-AF65-F5344CB8AC3E}">
        <p14:creationId xmlns:p14="http://schemas.microsoft.com/office/powerpoint/2010/main" val="328258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07" y="137835"/>
            <a:ext cx="9305708" cy="6720165"/>
          </a:xfrm>
        </p:spPr>
      </p:pic>
    </p:spTree>
    <p:extLst>
      <p:ext uri="{BB962C8B-B14F-4D97-AF65-F5344CB8AC3E}">
        <p14:creationId xmlns:p14="http://schemas.microsoft.com/office/powerpoint/2010/main" val="405789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Mohsin Sardar</dc:creator>
  <cp:lastModifiedBy>Muhammad Mohsin Sardar</cp:lastModifiedBy>
  <cp:revision>2</cp:revision>
  <dcterms:created xsi:type="dcterms:W3CDTF">2020-04-28T10:24:30Z</dcterms:created>
  <dcterms:modified xsi:type="dcterms:W3CDTF">2020-04-29T10:28:44Z</dcterms:modified>
</cp:coreProperties>
</file>