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96" y="-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davidsmawfield.com/resources-practitioner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.png"/><Relationship Id="rId7" Type="http://schemas.openxmlformats.org/officeDocument/2006/relationships/image" Target="../media/image3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jpg"/><Relationship Id="rId5" Type="http://schemas.openxmlformats.org/officeDocument/2006/relationships/image" Target="../media/image30.png"/><Relationship Id="rId10" Type="http://schemas.openxmlformats.org/officeDocument/2006/relationships/image" Target="../media/image35.jpg"/><Relationship Id="rId4" Type="http://schemas.openxmlformats.org/officeDocument/2006/relationships/image" Target="../media/image6.png"/><Relationship Id="rId9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" y="5343525"/>
            <a:ext cx="8629650" cy="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79420" y="737616"/>
            <a:ext cx="3278124" cy="576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49267" y="1225296"/>
            <a:ext cx="1139952" cy="576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231" y="1712976"/>
            <a:ext cx="8478012" cy="5760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25545" y="479817"/>
            <a:ext cx="2738514" cy="9202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85"/>
              </a:lnSpc>
              <a:spcBef>
                <a:spcPts val="169"/>
              </a:spcBef>
            </a:pP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PRESE</a:t>
            </a:r>
            <a:r>
              <a:rPr sz="3200" spc="4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N</a:t>
            </a:r>
            <a:r>
              <a:rPr sz="3200" spc="-169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T</a:t>
            </a:r>
            <a:r>
              <a:rPr sz="3200" spc="-184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A</a:t>
            </a: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TION</a:t>
            </a:r>
            <a:endParaRPr sz="3200">
              <a:latin typeface="Franklin Gothic Medium"/>
              <a:cs typeface="Franklin Gothic Medium"/>
            </a:endParaRPr>
          </a:p>
          <a:p>
            <a:pPr marL="1039329" marR="1073730" algn="ctr">
              <a:lnSpc>
                <a:spcPct val="94482"/>
              </a:lnSpc>
              <a:spcBef>
                <a:spcPts val="40"/>
              </a:spcBef>
            </a:pP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ON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7697" y="1455423"/>
            <a:ext cx="235595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85"/>
              </a:lnSpc>
              <a:spcBef>
                <a:spcPts val="169"/>
              </a:spcBef>
            </a:pP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DEV</a:t>
            </a:r>
            <a:r>
              <a:rPr sz="3200" spc="-9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E</a:t>
            </a:r>
            <a:r>
              <a:rPr sz="3200" spc="-64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L</a:t>
            </a: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OPING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30439" y="1455423"/>
            <a:ext cx="90941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85"/>
              </a:lnSpc>
              <a:spcBef>
                <a:spcPts val="169"/>
              </a:spcBef>
            </a:pPr>
            <a:r>
              <a:rPr sz="3200" spc="-64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L</a:t>
            </a:r>
            <a:r>
              <a:rPr sz="3200" spc="-44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O</a:t>
            </a: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W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42320" y="1455423"/>
            <a:ext cx="102657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85"/>
              </a:lnSpc>
              <a:spcBef>
                <a:spcPts val="169"/>
              </a:spcBef>
            </a:pPr>
            <a:r>
              <a:rPr sz="3200" spc="4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C</a:t>
            </a: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OST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69763" y="1455423"/>
            <a:ext cx="62545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85"/>
              </a:lnSpc>
              <a:spcBef>
                <a:spcPts val="169"/>
              </a:spcBef>
            </a:pP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NO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95994" y="1455423"/>
            <a:ext cx="102704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85"/>
              </a:lnSpc>
              <a:spcBef>
                <a:spcPts val="169"/>
              </a:spcBef>
            </a:pP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CO</a:t>
            </a:r>
            <a:r>
              <a:rPr sz="3200" spc="9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S</a:t>
            </a: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T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23030" y="1455423"/>
            <a:ext cx="211497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85"/>
              </a:lnSpc>
              <a:spcBef>
                <a:spcPts val="169"/>
              </a:spcBef>
            </a:pP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M</a:t>
            </a:r>
            <a:r>
              <a:rPr sz="3200" spc="-164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A</a:t>
            </a: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TERIALS</a:t>
            </a:r>
            <a:endParaRPr sz="3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" y="1044575"/>
            <a:ext cx="8629650" cy="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350" y="1044575"/>
            <a:ext cx="8629650" cy="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350" y="1051686"/>
            <a:ext cx="8629650" cy="149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09700" y="509016"/>
            <a:ext cx="6170676" cy="576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371599"/>
            <a:ext cx="4895342" cy="54863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55445" y="251209"/>
            <a:ext cx="178454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85"/>
              </a:lnSpc>
              <a:spcBef>
                <a:spcPts val="169"/>
              </a:spcBef>
            </a:pP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EXAMPLE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37295" y="251209"/>
            <a:ext cx="193184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85"/>
              </a:lnSpc>
              <a:spcBef>
                <a:spcPts val="169"/>
              </a:spcBef>
            </a:pP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“LIT</a:t>
            </a:r>
            <a:r>
              <a:rPr sz="3200" spc="-14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E</a:t>
            </a: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R</a:t>
            </a:r>
            <a:r>
              <a:rPr sz="3200" spc="-64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A</a:t>
            </a: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CY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69701" y="251209"/>
            <a:ext cx="203968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85"/>
              </a:lnSpc>
              <a:spcBef>
                <a:spcPts val="169"/>
              </a:spcBef>
            </a:pP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DOMINOES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80964" y="2506567"/>
            <a:ext cx="228748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“secret”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77552" y="2506567"/>
            <a:ext cx="43849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of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23179" y="2994247"/>
            <a:ext cx="3817868" cy="3358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9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sign</a:t>
            </a:r>
            <a:r>
              <a:rPr sz="3200" spc="-14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suc</a:t>
            </a:r>
            <a:r>
              <a:rPr sz="3200" spc="9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essful</a:t>
            </a:r>
            <a:endParaRPr sz="3200">
              <a:latin typeface="Arial"/>
              <a:cs typeface="Arial"/>
            </a:endParaRPr>
          </a:p>
          <a:p>
            <a:pPr marR="11309" indent="52" algn="ctr">
              <a:lnSpc>
                <a:spcPct val="100041"/>
              </a:lnSpc>
            </a:pP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9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mi</a:t>
            </a:r>
            <a:r>
              <a:rPr sz="3200" spc="-14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9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sets is</a:t>
            </a:r>
            <a:r>
              <a:rPr sz="3200" spc="-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e</a:t>
            </a:r>
            <a:r>
              <a:rPr sz="3200" spc="-9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sure</a:t>
            </a:r>
            <a:r>
              <a:rPr sz="3200" spc="-3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4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t</a:t>
            </a:r>
            <a:r>
              <a:rPr sz="3200" spc="-14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r</a:t>
            </a:r>
            <a:r>
              <a:rPr sz="3200" spc="-9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9" dirty="0" smtClean="0">
                <a:latin typeface="Arial"/>
                <a:cs typeface="Arial"/>
              </a:rPr>
              <a:t>h</a:t>
            </a:r>
            <a:r>
              <a:rPr sz="3200" spc="-4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- h</a:t>
            </a:r>
            <a:r>
              <a:rPr sz="3200" spc="-9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side</a:t>
            </a:r>
            <a:r>
              <a:rPr sz="3200" spc="-1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the</a:t>
            </a:r>
            <a:r>
              <a:rPr sz="3200" spc="-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4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st d</a:t>
            </a:r>
            <a:r>
              <a:rPr sz="3200" spc="-9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mi</a:t>
            </a:r>
            <a:r>
              <a:rPr sz="3200" spc="-14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9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tches</a:t>
            </a:r>
            <a:r>
              <a:rPr sz="3200" spc="-2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l</a:t>
            </a:r>
            <a:r>
              <a:rPr sz="3200" spc="-9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9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-h</a:t>
            </a:r>
            <a:r>
              <a:rPr sz="3200" spc="-14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3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side</a:t>
            </a:r>
            <a:r>
              <a:rPr sz="3200" spc="-9" dirty="0" smtClean="0">
                <a:latin typeface="Arial"/>
                <a:cs typeface="Arial"/>
              </a:rPr>
              <a:t> o</a:t>
            </a:r>
            <a:r>
              <a:rPr sz="3200" spc="0" dirty="0" smtClean="0">
                <a:latin typeface="Arial"/>
                <a:cs typeface="Arial"/>
              </a:rPr>
              <a:t>f </a:t>
            </a:r>
            <a:r>
              <a:rPr sz="3200" spc="-9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 first</a:t>
            </a:r>
            <a:r>
              <a:rPr sz="3200" spc="-2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9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mi</a:t>
            </a:r>
            <a:r>
              <a:rPr sz="3200" spc="-14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o!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" y="1044575"/>
            <a:ext cx="8629650" cy="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350" y="1044575"/>
            <a:ext cx="8629650" cy="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350" y="1051686"/>
            <a:ext cx="8629650" cy="149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7467" y="699516"/>
            <a:ext cx="7139940" cy="576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295400"/>
            <a:ext cx="3696970" cy="4800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23213" y="441717"/>
            <a:ext cx="60939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85"/>
              </a:lnSpc>
              <a:spcBef>
                <a:spcPts val="169"/>
              </a:spcBef>
            </a:pPr>
            <a:r>
              <a:rPr sz="3200" spc="0" dirty="0" smtClean="0">
                <a:latin typeface="Franklin Gothic Medium"/>
                <a:cs typeface="Franklin Gothic Medium"/>
              </a:rPr>
              <a:t>AN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31181" y="441717"/>
            <a:ext cx="1784252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85"/>
              </a:lnSpc>
              <a:spcBef>
                <a:spcPts val="169"/>
              </a:spcBef>
            </a:pPr>
            <a:r>
              <a:rPr sz="3200" spc="0" dirty="0" smtClean="0">
                <a:latin typeface="Franklin Gothic Medium"/>
                <a:cs typeface="Franklin Gothic Medium"/>
              </a:rPr>
              <a:t>EX</a:t>
            </a:r>
            <a:r>
              <a:rPr sz="3200" spc="-9" dirty="0" smtClean="0">
                <a:latin typeface="Franklin Gothic Medium"/>
                <a:cs typeface="Franklin Gothic Medium"/>
              </a:rPr>
              <a:t>A</a:t>
            </a:r>
            <a:r>
              <a:rPr sz="3200" spc="0" dirty="0" smtClean="0">
                <a:latin typeface="Franklin Gothic Medium"/>
                <a:cs typeface="Franklin Gothic Medium"/>
              </a:rPr>
              <a:t>MPLE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14366" y="441717"/>
            <a:ext cx="4332778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85"/>
              </a:lnSpc>
              <a:spcBef>
                <a:spcPts val="169"/>
              </a:spcBef>
            </a:pPr>
            <a:r>
              <a:rPr sz="3200" spc="0" dirty="0" smtClean="0">
                <a:latin typeface="Franklin Gothic Medium"/>
                <a:cs typeface="Franklin Gothic Medium"/>
              </a:rPr>
              <a:t>OF A</a:t>
            </a:r>
            <a:r>
              <a:rPr sz="3200" spc="-19" dirty="0" smtClean="0">
                <a:latin typeface="Franklin Gothic Medium"/>
                <a:cs typeface="Franklin Gothic Medium"/>
              </a:rPr>
              <a:t> </a:t>
            </a:r>
            <a:r>
              <a:rPr sz="3200" spc="0" dirty="0" smtClean="0">
                <a:latin typeface="Franklin Gothic Medium"/>
                <a:cs typeface="Franklin Gothic Medium"/>
              </a:rPr>
              <a:t>M</a:t>
            </a:r>
            <a:r>
              <a:rPr sz="3200" spc="-169" dirty="0" smtClean="0">
                <a:latin typeface="Franklin Gothic Medium"/>
                <a:cs typeface="Franklin Gothic Medium"/>
              </a:rPr>
              <a:t>A</a:t>
            </a:r>
            <a:r>
              <a:rPr sz="3200" spc="0" dirty="0" smtClean="0">
                <a:latin typeface="Franklin Gothic Medium"/>
                <a:cs typeface="Franklin Gothic Medium"/>
              </a:rPr>
              <a:t>THS</a:t>
            </a:r>
            <a:r>
              <a:rPr sz="3200" spc="-34" dirty="0" smtClean="0">
                <a:latin typeface="Franklin Gothic Medium"/>
                <a:cs typeface="Franklin Gothic Medium"/>
              </a:rPr>
              <a:t> </a:t>
            </a:r>
            <a:r>
              <a:rPr sz="3200" spc="0" dirty="0" smtClean="0">
                <a:latin typeface="Franklin Gothic Medium"/>
                <a:cs typeface="Franklin Gothic Medium"/>
              </a:rPr>
              <a:t>DICE</a:t>
            </a:r>
            <a:r>
              <a:rPr sz="3200" spc="-25" dirty="0" smtClean="0">
                <a:latin typeface="Franklin Gothic Medium"/>
                <a:cs typeface="Franklin Gothic Medium"/>
              </a:rPr>
              <a:t> </a:t>
            </a:r>
            <a:r>
              <a:rPr sz="3200" spc="0" dirty="0" smtClean="0">
                <a:latin typeface="Franklin Gothic Medium"/>
                <a:cs typeface="Franklin Gothic Medium"/>
              </a:rPr>
              <a:t>GAME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43934" y="1802542"/>
            <a:ext cx="211439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ll three </a:t>
            </a:r>
            <a:r>
              <a:rPr sz="2400" spc="-4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ic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28740" y="1802542"/>
            <a:ext cx="150815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Arrange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35672" y="1802542"/>
            <a:ext cx="106558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cho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39459" y="2168436"/>
            <a:ext cx="1167598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score.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33265" y="3046507"/>
            <a:ext cx="371124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  <a:tabLst>
                <a:tab pos="3098800" algn="l"/>
              </a:tabLst>
            </a:pPr>
            <a:r>
              <a:rPr sz="2400" spc="0" dirty="0" smtClean="0">
                <a:latin typeface="Arial"/>
                <a:cs typeface="Arial"/>
              </a:rPr>
              <a:t>P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179" dirty="0" smtClean="0">
                <a:latin typeface="Arial"/>
                <a:cs typeface="Arial"/>
              </a:rPr>
              <a:t>y</a:t>
            </a:r>
            <a:r>
              <a:rPr sz="2400" spc="0" dirty="0" smtClean="0">
                <a:latin typeface="Arial"/>
                <a:cs typeface="Arial"/>
              </a:rPr>
              <a:t>, sa</a:t>
            </a:r>
            <a:r>
              <a:rPr sz="2400" spc="-184" dirty="0" smtClean="0">
                <a:latin typeface="Arial"/>
                <a:cs typeface="Arial"/>
              </a:rPr>
              <a:t>y</a:t>
            </a:r>
            <a:r>
              <a:rPr sz="2400" spc="0" dirty="0" smtClean="0">
                <a:latin typeface="Arial"/>
                <a:cs typeface="Arial"/>
              </a:rPr>
              <a:t>, five rounds.	A</a:t>
            </a:r>
            <a:r>
              <a:rPr sz="2400" spc="-4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45425" y="3046507"/>
            <a:ext cx="106619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scores.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23182" y="3924337"/>
            <a:ext cx="4567299" cy="19401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0561" marR="112930" algn="ctr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H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g</a:t>
            </a:r>
            <a:r>
              <a:rPr sz="2400" spc="-4" dirty="0" smtClean="0">
                <a:latin typeface="Arial"/>
                <a:cs typeface="Arial"/>
              </a:rPr>
              <a:t>h</a:t>
            </a:r>
            <a:r>
              <a:rPr sz="2400" spc="0" dirty="0" smtClean="0">
                <a:latin typeface="Arial"/>
                <a:cs typeface="Arial"/>
              </a:rPr>
              <a:t>est </a:t>
            </a:r>
            <a:r>
              <a:rPr sz="2400" spc="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otal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score cou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be </a:t>
            </a:r>
            <a:r>
              <a:rPr sz="2400" spc="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he</a:t>
            </a:r>
            <a:endParaRPr sz="2400">
              <a:latin typeface="Arial"/>
              <a:cs typeface="Arial"/>
            </a:endParaRPr>
          </a:p>
          <a:p>
            <a:pPr marL="1787905" marR="1800070" algn="ctr">
              <a:lnSpc>
                <a:spcPct val="95825"/>
              </a:lnSpc>
            </a:pP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nn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  <a:p>
            <a:pPr indent="0" algn="ctr">
              <a:lnSpc>
                <a:spcPct val="100041"/>
              </a:lnSpc>
              <a:spcBef>
                <a:spcPts val="696"/>
              </a:spcBef>
            </a:pPr>
            <a:r>
              <a:rPr sz="2400" spc="-184" dirty="0" smtClean="0">
                <a:latin typeface="Arial"/>
                <a:cs typeface="Arial"/>
              </a:rPr>
              <a:t>V</a:t>
            </a:r>
            <a:r>
              <a:rPr sz="2400" spc="0" dirty="0" smtClean="0">
                <a:latin typeface="Arial"/>
                <a:cs typeface="Arial"/>
              </a:rPr>
              <a:t>ariati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n: l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st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to</a:t>
            </a:r>
            <a:r>
              <a:rPr sz="2400" spc="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al</a:t>
            </a:r>
            <a:r>
              <a:rPr sz="2400" spc="-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score could be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the</a:t>
            </a:r>
            <a:r>
              <a:rPr sz="2400" spc="-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nn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-125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,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et</a:t>
            </a:r>
            <a:r>
              <a:rPr sz="2400" spc="4" dirty="0" smtClean="0">
                <a:latin typeface="Arial"/>
                <a:cs typeface="Arial"/>
              </a:rPr>
              <a:t>c</a:t>
            </a:r>
            <a:r>
              <a:rPr sz="2400" spc="0" dirty="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474218" marR="486687" algn="ctr">
              <a:lnSpc>
                <a:spcPct val="95825"/>
              </a:lnSpc>
              <a:spcBef>
                <a:spcPts val="580"/>
              </a:spcBef>
            </a:pPr>
            <a:r>
              <a:rPr sz="2400" i="1" spc="0" dirty="0" smtClean="0">
                <a:latin typeface="Arial"/>
                <a:cs typeface="Arial"/>
              </a:rPr>
              <a:t>What</a:t>
            </a:r>
            <a:r>
              <a:rPr sz="2400" i="1" spc="-14" dirty="0" smtClean="0">
                <a:latin typeface="Arial"/>
                <a:cs typeface="Arial"/>
              </a:rPr>
              <a:t> </a:t>
            </a:r>
            <a:r>
              <a:rPr sz="2400" i="1" spc="0" dirty="0" smtClean="0">
                <a:latin typeface="Arial"/>
                <a:cs typeface="Arial"/>
              </a:rPr>
              <a:t>i</a:t>
            </a:r>
            <a:r>
              <a:rPr sz="2400" i="1" spc="-4" dirty="0" smtClean="0">
                <a:latin typeface="Arial"/>
                <a:cs typeface="Arial"/>
              </a:rPr>
              <a:t>d</a:t>
            </a:r>
            <a:r>
              <a:rPr sz="2400" i="1" spc="0" dirty="0" smtClean="0">
                <a:latin typeface="Arial"/>
                <a:cs typeface="Arial"/>
              </a:rPr>
              <a:t>eas</a:t>
            </a:r>
            <a:r>
              <a:rPr sz="2400" i="1" spc="9" dirty="0" smtClean="0">
                <a:latin typeface="Arial"/>
                <a:cs typeface="Arial"/>
              </a:rPr>
              <a:t> </a:t>
            </a:r>
            <a:r>
              <a:rPr sz="2400" i="1" spc="0" dirty="0" smtClean="0">
                <a:latin typeface="Arial"/>
                <a:cs typeface="Arial"/>
              </a:rPr>
              <a:t>do you</a:t>
            </a:r>
            <a:r>
              <a:rPr sz="2400" i="1" spc="9" dirty="0" smtClean="0">
                <a:latin typeface="Arial"/>
                <a:cs typeface="Arial"/>
              </a:rPr>
              <a:t> </a:t>
            </a:r>
            <a:r>
              <a:rPr sz="2400" i="1" spc="0" dirty="0" smtClean="0">
                <a:latin typeface="Arial"/>
                <a:cs typeface="Arial"/>
              </a:rPr>
              <a:t>hav</a:t>
            </a:r>
            <a:r>
              <a:rPr sz="2400" i="1" spc="-4" dirty="0" smtClean="0">
                <a:latin typeface="Arial"/>
                <a:cs typeface="Arial"/>
              </a:rPr>
              <a:t>e</a:t>
            </a:r>
            <a:r>
              <a:rPr sz="2400" i="1" spc="0" dirty="0" smtClean="0">
                <a:latin typeface="Arial"/>
                <a:cs typeface="Arial"/>
              </a:rPr>
              <a:t>!?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7340" y="6231246"/>
            <a:ext cx="802493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i="1" spc="0" dirty="0" smtClean="0">
                <a:latin typeface="Arial"/>
                <a:cs typeface="Arial"/>
              </a:rPr>
              <a:t>For</a:t>
            </a:r>
            <a:r>
              <a:rPr sz="2000" i="1" spc="-24" dirty="0" smtClean="0">
                <a:latin typeface="Arial"/>
                <a:cs typeface="Arial"/>
              </a:rPr>
              <a:t> </a:t>
            </a:r>
            <a:r>
              <a:rPr sz="2000" i="1" spc="-14" dirty="0" smtClean="0">
                <a:latin typeface="Arial"/>
                <a:cs typeface="Arial"/>
              </a:rPr>
              <a:t>m</a:t>
            </a:r>
            <a:r>
              <a:rPr sz="2000" i="1" spc="0" dirty="0" smtClean="0">
                <a:latin typeface="Arial"/>
                <a:cs typeface="Arial"/>
              </a:rPr>
              <a:t>o</a:t>
            </a:r>
            <a:r>
              <a:rPr sz="2000" i="1" spc="4" dirty="0" smtClean="0">
                <a:latin typeface="Arial"/>
                <a:cs typeface="Arial"/>
              </a:rPr>
              <a:t>r</a:t>
            </a:r>
            <a:r>
              <a:rPr sz="2000" i="1" spc="0" dirty="0" smtClean="0">
                <a:latin typeface="Arial"/>
                <a:cs typeface="Arial"/>
              </a:rPr>
              <a:t>e</a:t>
            </a:r>
            <a:r>
              <a:rPr sz="2000" i="1" spc="-14" dirty="0" smtClean="0">
                <a:latin typeface="Arial"/>
                <a:cs typeface="Arial"/>
              </a:rPr>
              <a:t> </a:t>
            </a:r>
            <a:r>
              <a:rPr sz="2000" i="1" spc="0" dirty="0" smtClean="0">
                <a:latin typeface="Arial"/>
                <a:cs typeface="Arial"/>
              </a:rPr>
              <a:t>idea</a:t>
            </a:r>
            <a:r>
              <a:rPr sz="2000" i="1" spc="9" dirty="0" smtClean="0">
                <a:latin typeface="Arial"/>
                <a:cs typeface="Arial"/>
              </a:rPr>
              <a:t>s</a:t>
            </a:r>
            <a:r>
              <a:rPr sz="2000" i="1" spc="0" dirty="0" smtClean="0">
                <a:latin typeface="Arial"/>
                <a:cs typeface="Arial"/>
              </a:rPr>
              <a:t>,</a:t>
            </a:r>
            <a:r>
              <a:rPr sz="2000" i="1" spc="-24" dirty="0" smtClean="0">
                <a:latin typeface="Arial"/>
                <a:cs typeface="Arial"/>
              </a:rPr>
              <a:t> </a:t>
            </a:r>
            <a:r>
              <a:rPr sz="2000" i="1" spc="0" dirty="0" smtClean="0">
                <a:latin typeface="Arial"/>
                <a:cs typeface="Arial"/>
              </a:rPr>
              <a:t>s</a:t>
            </a:r>
            <a:r>
              <a:rPr sz="2000" i="1" spc="4" dirty="0" smtClean="0">
                <a:latin typeface="Arial"/>
                <a:cs typeface="Arial"/>
              </a:rPr>
              <a:t>e</a:t>
            </a:r>
            <a:r>
              <a:rPr sz="2000" i="1" spc="0" dirty="0" smtClean="0">
                <a:latin typeface="Arial"/>
                <a:cs typeface="Arial"/>
                <a:hlinkClick r:id="rId7"/>
              </a:rPr>
              <a:t>e:w</a:t>
            </a:r>
            <a:r>
              <a:rPr sz="2000" i="1" spc="4" dirty="0" smtClean="0">
                <a:latin typeface="Arial"/>
                <a:cs typeface="Arial"/>
                <a:hlinkClick r:id="rId7"/>
              </a:rPr>
              <a:t>w</a:t>
            </a:r>
            <a:r>
              <a:rPr sz="2000" i="1" spc="-100" dirty="0" smtClean="0">
                <a:latin typeface="Arial"/>
                <a:cs typeface="Arial"/>
              </a:rPr>
              <a:t>w</a:t>
            </a:r>
            <a:r>
              <a:rPr sz="2000" i="1" spc="0" dirty="0" smtClean="0">
                <a:latin typeface="Arial"/>
                <a:cs typeface="Arial"/>
                <a:hlinkClick r:id="rId7"/>
              </a:rPr>
              <a:t>.david</a:t>
            </a:r>
            <a:r>
              <a:rPr sz="2000" i="1" spc="9" dirty="0" smtClean="0">
                <a:latin typeface="Arial"/>
                <a:cs typeface="Arial"/>
                <a:hlinkClick r:id="rId7"/>
              </a:rPr>
              <a:t>s</a:t>
            </a:r>
            <a:r>
              <a:rPr sz="2000" i="1" spc="-14" dirty="0" smtClean="0">
                <a:latin typeface="Arial"/>
                <a:cs typeface="Arial"/>
              </a:rPr>
              <a:t>m</a:t>
            </a:r>
            <a:r>
              <a:rPr sz="2000" i="1" spc="0" dirty="0" smtClean="0">
                <a:latin typeface="Arial"/>
                <a:cs typeface="Arial"/>
                <a:hlinkClick r:id="rId7"/>
              </a:rPr>
              <a:t>a</a:t>
            </a:r>
            <a:r>
              <a:rPr sz="2000" i="1" spc="4" dirty="0" smtClean="0">
                <a:latin typeface="Arial"/>
                <a:cs typeface="Arial"/>
                <a:hlinkClick r:id="rId7"/>
              </a:rPr>
              <a:t>w</a:t>
            </a:r>
            <a:r>
              <a:rPr sz="2000" i="1" spc="0" dirty="0" smtClean="0">
                <a:latin typeface="Arial"/>
                <a:cs typeface="Arial"/>
                <a:hlinkClick r:id="rId7"/>
              </a:rPr>
              <a:t>field</a:t>
            </a:r>
            <a:r>
              <a:rPr sz="2000" i="1" spc="-9" dirty="0" smtClean="0">
                <a:latin typeface="Arial"/>
                <a:cs typeface="Arial"/>
                <a:hlinkClick r:id="rId7"/>
              </a:rPr>
              <a:t>.</a:t>
            </a:r>
            <a:r>
              <a:rPr sz="2000" i="1" spc="0" dirty="0" smtClean="0">
                <a:latin typeface="Arial"/>
                <a:cs typeface="Arial"/>
                <a:hlinkClick r:id="rId7"/>
              </a:rPr>
              <a:t>c</a:t>
            </a:r>
            <a:r>
              <a:rPr sz="2000" i="1" spc="4" dirty="0" smtClean="0">
                <a:latin typeface="Arial"/>
                <a:cs typeface="Arial"/>
                <a:hlinkClick r:id="rId7"/>
              </a:rPr>
              <a:t>o</a:t>
            </a:r>
            <a:r>
              <a:rPr sz="2000" i="1" spc="0" dirty="0" smtClean="0">
                <a:latin typeface="Arial"/>
                <a:cs typeface="Arial"/>
                <a:hlinkClick r:id="rId7"/>
              </a:rPr>
              <a:t>m/</a:t>
            </a:r>
            <a:r>
              <a:rPr sz="2000" i="1" spc="-9" dirty="0" smtClean="0">
                <a:latin typeface="Arial"/>
                <a:cs typeface="Arial"/>
                <a:hlinkClick r:id="rId7"/>
              </a:rPr>
              <a:t>r</a:t>
            </a:r>
            <a:r>
              <a:rPr sz="2000" i="1" spc="0" dirty="0" smtClean="0">
                <a:latin typeface="Arial"/>
                <a:cs typeface="Arial"/>
                <a:hlinkClick r:id="rId7"/>
              </a:rPr>
              <a:t>esou</a:t>
            </a:r>
            <a:r>
              <a:rPr sz="2000" i="1" spc="-9" dirty="0" smtClean="0">
                <a:latin typeface="Arial"/>
                <a:cs typeface="Arial"/>
                <a:hlinkClick r:id="rId7"/>
              </a:rPr>
              <a:t>r</a:t>
            </a:r>
            <a:r>
              <a:rPr sz="2000" i="1" spc="0" dirty="0" smtClean="0">
                <a:latin typeface="Arial"/>
                <a:cs typeface="Arial"/>
                <a:hlinkClick r:id="rId7"/>
              </a:rPr>
              <a:t>ce</a:t>
            </a:r>
            <a:r>
              <a:rPr sz="2000" i="1" spc="-9" dirty="0" smtClean="0">
                <a:latin typeface="Arial"/>
                <a:cs typeface="Arial"/>
                <a:hlinkClick r:id="rId7"/>
              </a:rPr>
              <a:t>s</a:t>
            </a:r>
            <a:r>
              <a:rPr sz="2000" i="1" spc="4" dirty="0" smtClean="0">
                <a:latin typeface="Arial"/>
                <a:cs typeface="Arial"/>
                <a:hlinkClick r:id="rId7"/>
              </a:rPr>
              <a:t>-</a:t>
            </a:r>
            <a:r>
              <a:rPr sz="2000" i="1" spc="-9" dirty="0" smtClean="0">
                <a:latin typeface="Arial"/>
                <a:cs typeface="Arial"/>
                <a:hlinkClick r:id="rId7"/>
              </a:rPr>
              <a:t>pr</a:t>
            </a:r>
            <a:r>
              <a:rPr sz="2000" i="1" spc="0" dirty="0" smtClean="0">
                <a:latin typeface="Arial"/>
                <a:cs typeface="Arial"/>
                <a:hlinkClick r:id="rId7"/>
              </a:rPr>
              <a:t>ac</a:t>
            </a:r>
            <a:r>
              <a:rPr sz="2000" i="1" spc="-9" dirty="0" smtClean="0">
                <a:latin typeface="Arial"/>
                <a:cs typeface="Arial"/>
                <a:hlinkClick r:id="rId7"/>
              </a:rPr>
              <a:t>t</a:t>
            </a:r>
            <a:r>
              <a:rPr sz="2000" i="1" spc="0" dirty="0" smtClean="0">
                <a:latin typeface="Arial"/>
                <a:cs typeface="Arial"/>
                <a:hlinkClick r:id="rId7"/>
              </a:rPr>
              <a:t>it</a:t>
            </a:r>
            <a:r>
              <a:rPr sz="2000" i="1" spc="-4" dirty="0" smtClean="0">
                <a:latin typeface="Arial"/>
                <a:cs typeface="Arial"/>
                <a:hlinkClick r:id="rId7"/>
              </a:rPr>
              <a:t>i</a:t>
            </a:r>
            <a:r>
              <a:rPr sz="2000" i="1" spc="0" dirty="0" smtClean="0">
                <a:latin typeface="Arial"/>
                <a:cs typeface="Arial"/>
                <a:hlinkClick r:id="rId7"/>
              </a:rPr>
              <a:t>oners/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" y="1044575"/>
            <a:ext cx="8629650" cy="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350" y="1044575"/>
            <a:ext cx="8629650" cy="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350" y="1051686"/>
            <a:ext cx="8629650" cy="149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8159" y="952500"/>
            <a:ext cx="8258556" cy="6446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295399"/>
            <a:ext cx="3657600" cy="55625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94410" y="663191"/>
            <a:ext cx="2877374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95"/>
              </a:lnSpc>
              <a:spcBef>
                <a:spcPts val="189"/>
              </a:spcBef>
            </a:pPr>
            <a:r>
              <a:rPr sz="3600" spc="0" dirty="0" smtClean="0">
                <a:latin typeface="Franklin Gothic Medium"/>
                <a:cs typeface="Franklin Gothic Medium"/>
              </a:rPr>
              <a:t>ED</a:t>
            </a:r>
            <a:r>
              <a:rPr sz="3600" spc="-14" dirty="0" smtClean="0">
                <a:latin typeface="Franklin Gothic Medium"/>
                <a:cs typeface="Franklin Gothic Medium"/>
              </a:rPr>
              <a:t>U</a:t>
            </a:r>
            <a:r>
              <a:rPr sz="3600" spc="0" dirty="0" smtClean="0">
                <a:latin typeface="Franklin Gothic Medium"/>
                <a:cs typeface="Franklin Gothic Medium"/>
              </a:rPr>
              <a:t>C</a:t>
            </a:r>
            <a:r>
              <a:rPr sz="3600" spc="-200" dirty="0" smtClean="0">
                <a:latin typeface="Franklin Gothic Medium"/>
                <a:cs typeface="Franklin Gothic Medium"/>
              </a:rPr>
              <a:t>A</a:t>
            </a:r>
            <a:r>
              <a:rPr sz="3600" spc="0" dirty="0" smtClean="0">
                <a:latin typeface="Franklin Gothic Medium"/>
                <a:cs typeface="Franklin Gothic Medium"/>
              </a:rPr>
              <a:t>TIONAL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79435" y="663191"/>
            <a:ext cx="4919429" cy="38262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8903">
              <a:lnSpc>
                <a:spcPts val="3795"/>
              </a:lnSpc>
              <a:spcBef>
                <a:spcPts val="189"/>
              </a:spcBef>
            </a:pPr>
            <a:r>
              <a:rPr sz="3600" spc="0" dirty="0" smtClean="0">
                <a:latin typeface="Franklin Gothic Medium"/>
                <a:cs typeface="Franklin Gothic Medium"/>
              </a:rPr>
              <a:t>“SNAKES</a:t>
            </a:r>
            <a:r>
              <a:rPr sz="3600" spc="19" dirty="0" smtClean="0">
                <a:latin typeface="Franklin Gothic Medium"/>
                <a:cs typeface="Franklin Gothic Medium"/>
              </a:rPr>
              <a:t> </a:t>
            </a:r>
            <a:r>
              <a:rPr sz="3600" spc="0" dirty="0" smtClean="0">
                <a:latin typeface="Franklin Gothic Medium"/>
                <a:cs typeface="Franklin Gothic Medium"/>
              </a:rPr>
              <a:t>AND </a:t>
            </a:r>
            <a:r>
              <a:rPr sz="3600" spc="4" dirty="0" smtClean="0">
                <a:latin typeface="Franklin Gothic Medium"/>
                <a:cs typeface="Franklin Gothic Medium"/>
              </a:rPr>
              <a:t>L</a:t>
            </a:r>
            <a:r>
              <a:rPr sz="3600" spc="0" dirty="0" smtClean="0">
                <a:latin typeface="Franklin Gothic Medium"/>
                <a:cs typeface="Franklin Gothic Medium"/>
              </a:rPr>
              <a:t>ADDERS</a:t>
            </a:r>
            <a:endParaRPr sz="3600">
              <a:latin typeface="Franklin Gothic Medium"/>
              <a:cs typeface="Franklin Gothic Medium"/>
            </a:endParaRPr>
          </a:p>
          <a:p>
            <a:pPr marL="357007" marR="25732" algn="ctr">
              <a:lnSpc>
                <a:spcPct val="100041"/>
              </a:lnSpc>
              <a:spcBef>
                <a:spcPts val="1444"/>
              </a:spcBef>
            </a:pPr>
            <a:r>
              <a:rPr sz="2400" spc="0" dirty="0" smtClean="0">
                <a:latin typeface="Arial"/>
                <a:cs typeface="Arial"/>
              </a:rPr>
              <a:t>Th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can be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used</a:t>
            </a:r>
            <a:r>
              <a:rPr sz="2400" spc="-4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or 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ny subjec</a:t>
            </a:r>
            <a:r>
              <a:rPr sz="2400" spc="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, at</a:t>
            </a:r>
            <a:r>
              <a:rPr sz="2400" spc="-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any l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ve</a:t>
            </a:r>
            <a:r>
              <a:rPr sz="2400" spc="-4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647583" marR="316715" algn="ctr">
              <a:lnSpc>
                <a:spcPct val="95825"/>
              </a:lnSpc>
              <a:spcBef>
                <a:spcPts val="581"/>
              </a:spcBef>
            </a:pPr>
            <a:r>
              <a:rPr sz="2400" spc="0" dirty="0" smtClean="0">
                <a:latin typeface="Arial"/>
                <a:cs typeface="Arial"/>
              </a:rPr>
              <a:t>Make</a:t>
            </a:r>
            <a:r>
              <a:rPr sz="2400" spc="-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an appro</a:t>
            </a:r>
            <a:r>
              <a:rPr sz="2400" spc="-9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riate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ck of</a:t>
            </a:r>
            <a:endParaRPr sz="2400">
              <a:latin typeface="Arial"/>
              <a:cs typeface="Arial"/>
            </a:endParaRPr>
          </a:p>
          <a:p>
            <a:pPr marL="552458" marR="168000" indent="1033271">
              <a:lnSpc>
                <a:spcPts val="2759"/>
              </a:lnSpc>
              <a:spcBef>
                <a:spcPts val="120"/>
              </a:spcBef>
            </a:pPr>
            <a:r>
              <a:rPr sz="2400" spc="0" dirty="0" smtClean="0">
                <a:latin typeface="Arial"/>
                <a:cs typeface="Arial"/>
              </a:rPr>
              <a:t>qu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stion cards. </a:t>
            </a:r>
            <a:endParaRPr sz="2400">
              <a:latin typeface="Arial"/>
              <a:cs typeface="Arial"/>
            </a:endParaRPr>
          </a:p>
          <a:p>
            <a:pPr marL="552458" marR="168000">
              <a:lnSpc>
                <a:spcPts val="2759"/>
              </a:lnSpc>
              <a:spcBef>
                <a:spcPts val="695"/>
              </a:spcBef>
            </a:pPr>
            <a:r>
              <a:rPr sz="2400" spc="0" dirty="0" smtClean="0">
                <a:latin typeface="Arial"/>
                <a:cs typeface="Arial"/>
              </a:rPr>
              <a:t>Question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cards a</a:t>
            </a:r>
            <a:r>
              <a:rPr sz="2400" spc="4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e pl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ced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in</a:t>
            </a:r>
            <a:r>
              <a:rPr sz="2400" spc="-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330970" algn="ctr">
              <a:lnSpc>
                <a:spcPts val="2205"/>
              </a:lnSpc>
              <a:spcBef>
                <a:spcPts val="805"/>
              </a:spcBef>
            </a:pPr>
            <a:r>
              <a:rPr sz="3600" spc="0" baseline="1207" dirty="0" smtClean="0">
                <a:latin typeface="Arial"/>
                <a:cs typeface="Arial"/>
              </a:rPr>
              <a:t>pi</a:t>
            </a:r>
            <a:r>
              <a:rPr sz="3600" spc="-9" baseline="1207" dirty="0" smtClean="0">
                <a:latin typeface="Arial"/>
                <a:cs typeface="Arial"/>
              </a:rPr>
              <a:t>l</a:t>
            </a:r>
            <a:r>
              <a:rPr sz="3600" spc="0" baseline="1207" dirty="0" smtClean="0">
                <a:latin typeface="Arial"/>
                <a:cs typeface="Arial"/>
              </a:rPr>
              <a:t>e</a:t>
            </a:r>
            <a:r>
              <a:rPr sz="3600" spc="9" baseline="1207" dirty="0" smtClean="0">
                <a:latin typeface="Arial"/>
                <a:cs typeface="Arial"/>
              </a:rPr>
              <a:t> </a:t>
            </a:r>
            <a:r>
              <a:rPr sz="3600" spc="0" baseline="1207" dirty="0" smtClean="0">
                <a:latin typeface="Arial"/>
                <a:cs typeface="Arial"/>
              </a:rPr>
              <a:t>face</a:t>
            </a:r>
            <a:r>
              <a:rPr sz="3600" spc="-4" baseline="1207" dirty="0" smtClean="0">
                <a:latin typeface="Arial"/>
                <a:cs typeface="Arial"/>
              </a:rPr>
              <a:t> </a:t>
            </a:r>
            <a:r>
              <a:rPr sz="3600" spc="0" baseline="1207" dirty="0" smtClean="0">
                <a:latin typeface="Arial"/>
                <a:cs typeface="Arial"/>
              </a:rPr>
              <a:t>do</a:t>
            </a:r>
            <a:r>
              <a:rPr sz="3600" spc="-9" baseline="1207" dirty="0" smtClean="0">
                <a:latin typeface="Arial"/>
                <a:cs typeface="Arial"/>
              </a:rPr>
              <a:t>w</a:t>
            </a:r>
            <a:r>
              <a:rPr sz="3600" spc="0" baseline="1207" dirty="0" smtClean="0">
                <a:latin typeface="Arial"/>
                <a:cs typeface="Arial"/>
              </a:rPr>
              <a:t>n.</a:t>
            </a:r>
            <a:r>
              <a:rPr sz="3600" spc="14" baseline="1207" dirty="0" smtClean="0">
                <a:latin typeface="Arial"/>
                <a:cs typeface="Arial"/>
              </a:rPr>
              <a:t> </a:t>
            </a:r>
            <a:r>
              <a:rPr sz="3600" spc="0" baseline="1207" dirty="0" smtClean="0">
                <a:latin typeface="Arial"/>
                <a:cs typeface="Arial"/>
              </a:rPr>
              <a:t>Move</a:t>
            </a:r>
            <a:r>
              <a:rPr sz="3600" spc="-4" baseline="1207" dirty="0" smtClean="0">
                <a:latin typeface="Arial"/>
                <a:cs typeface="Arial"/>
              </a:rPr>
              <a:t> </a:t>
            </a:r>
            <a:r>
              <a:rPr sz="3600" spc="0" baseline="1207" dirty="0" smtClean="0">
                <a:latin typeface="Arial"/>
                <a:cs typeface="Arial"/>
              </a:rPr>
              <a:t>by </a:t>
            </a:r>
            <a:r>
              <a:rPr sz="3600" spc="4" baseline="1207" dirty="0" smtClean="0">
                <a:latin typeface="Arial"/>
                <a:cs typeface="Arial"/>
              </a:rPr>
              <a:t>t</a:t>
            </a:r>
            <a:r>
              <a:rPr sz="3600" spc="0" baseline="1207" dirty="0" smtClean="0">
                <a:latin typeface="Arial"/>
                <a:cs typeface="Arial"/>
              </a:rPr>
              <a:t>hrow</a:t>
            </a:r>
            <a:r>
              <a:rPr sz="3600" spc="-9" baseline="1207" dirty="0" smtClean="0">
                <a:latin typeface="Arial"/>
                <a:cs typeface="Arial"/>
              </a:rPr>
              <a:t>i</a:t>
            </a:r>
            <a:r>
              <a:rPr sz="3600" spc="0" baseline="1207" dirty="0" smtClean="0">
                <a:latin typeface="Arial"/>
                <a:cs typeface="Arial"/>
              </a:rPr>
              <a:t>ng</a:t>
            </a:r>
            <a:endParaRPr sz="2400">
              <a:latin typeface="Arial"/>
              <a:cs typeface="Arial"/>
            </a:endParaRPr>
          </a:p>
          <a:p>
            <a:pPr marL="2135617" marR="1804359" algn="ctr">
              <a:lnSpc>
                <a:spcPct val="95825"/>
              </a:lnSpc>
              <a:spcBef>
                <a:spcPts val="9"/>
              </a:spcBef>
            </a:pP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745498" marR="412699" algn="ctr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latin typeface="Arial"/>
                <a:cs typeface="Arial"/>
              </a:rPr>
              <a:t>La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d on a snake:</a:t>
            </a:r>
            <a:r>
              <a:rPr sz="2400" spc="-1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sw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17085" y="4525041"/>
            <a:ext cx="131978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qu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stion.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22518" y="4525041"/>
            <a:ext cx="301569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50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rong answ</a:t>
            </a:r>
            <a:r>
              <a:rPr sz="2400" spc="-9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= s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4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59173" y="4890801"/>
            <a:ext cx="230184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do</a:t>
            </a:r>
            <a:r>
              <a:rPr sz="2400" spc="-9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n </a:t>
            </a:r>
            <a:r>
              <a:rPr sz="2400" spc="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he snak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47587" y="4890801"/>
            <a:ext cx="214701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9" dirty="0" smtClean="0">
                <a:latin typeface="Arial"/>
                <a:cs typeface="Arial"/>
              </a:rPr>
              <a:t>C</a:t>
            </a:r>
            <a:r>
              <a:rPr sz="2400" spc="0" dirty="0" smtClean="0">
                <a:latin typeface="Arial"/>
                <a:cs typeface="Arial"/>
              </a:rPr>
              <a:t>or</a:t>
            </a:r>
            <a:r>
              <a:rPr sz="2400" spc="4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ect 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nsw</a:t>
            </a:r>
            <a:r>
              <a:rPr sz="2400" spc="-9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79214" y="5256695"/>
            <a:ext cx="3874262" cy="769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78029" marR="1199890" algn="ctr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=</a:t>
            </a:r>
            <a:r>
              <a:rPr sz="2400" spc="-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stay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</a:t>
            </a:r>
            <a:r>
              <a:rPr sz="2400" spc="-4" dirty="0" smtClean="0">
                <a:latin typeface="Arial"/>
                <a:cs typeface="Arial"/>
              </a:rPr>
              <a:t>u</a:t>
            </a:r>
            <a:r>
              <a:rPr sz="2400" spc="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!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95825"/>
              </a:lnSpc>
              <a:spcBef>
                <a:spcPts val="568"/>
              </a:spcBef>
            </a:pPr>
            <a:r>
              <a:rPr sz="2400" i="1" spc="0" dirty="0" smtClean="0">
                <a:latin typeface="Arial"/>
                <a:cs typeface="Arial"/>
              </a:rPr>
              <a:t>La</a:t>
            </a:r>
            <a:r>
              <a:rPr sz="2400" i="1" spc="-4" dirty="0" smtClean="0">
                <a:latin typeface="Arial"/>
                <a:cs typeface="Arial"/>
              </a:rPr>
              <a:t>n</a:t>
            </a:r>
            <a:r>
              <a:rPr sz="2400" i="1" spc="0" dirty="0" smtClean="0">
                <a:latin typeface="Arial"/>
                <a:cs typeface="Arial"/>
              </a:rPr>
              <a:t>d on a lad</a:t>
            </a:r>
            <a:r>
              <a:rPr sz="2400" i="1" spc="-4" dirty="0" smtClean="0">
                <a:latin typeface="Arial"/>
                <a:cs typeface="Arial"/>
              </a:rPr>
              <a:t>d</a:t>
            </a:r>
            <a:r>
              <a:rPr sz="2400" i="1" spc="0" dirty="0" smtClean="0">
                <a:latin typeface="Arial"/>
                <a:cs typeface="Arial"/>
              </a:rPr>
              <a:t>er</a:t>
            </a:r>
            <a:r>
              <a:rPr sz="2400" i="1" spc="14" dirty="0" smtClean="0">
                <a:latin typeface="Arial"/>
                <a:cs typeface="Arial"/>
              </a:rPr>
              <a:t> </a:t>
            </a:r>
            <a:r>
              <a:rPr sz="2400" i="1" spc="0" dirty="0" smtClean="0">
                <a:latin typeface="Arial"/>
                <a:cs typeface="Arial"/>
              </a:rPr>
              <a:t>: 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sw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50614" y="6061563"/>
            <a:ext cx="131978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qu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stion.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56046" y="6061563"/>
            <a:ext cx="295015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50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rong answ</a:t>
            </a:r>
            <a:r>
              <a:rPr sz="2400" spc="-9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= stay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73473" y="6427323"/>
            <a:ext cx="4308957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put!</a:t>
            </a:r>
            <a:r>
              <a:rPr sz="2400" spc="-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4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ect 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nsw</a:t>
            </a:r>
            <a:r>
              <a:rPr sz="2400" spc="-9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= c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imb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" y="1044575"/>
            <a:ext cx="8629650" cy="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350" y="1044575"/>
            <a:ext cx="8629650" cy="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350" y="1051686"/>
            <a:ext cx="8629650" cy="149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37688" y="800100"/>
            <a:ext cx="3924300" cy="6446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066800"/>
            <a:ext cx="4419600" cy="45171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19600" y="1066800"/>
            <a:ext cx="4724399" cy="449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14294" y="510791"/>
            <a:ext cx="1911278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95"/>
              </a:lnSpc>
              <a:spcBef>
                <a:spcPts val="189"/>
              </a:spcBef>
            </a:pPr>
            <a:r>
              <a:rPr sz="3600" spc="0" dirty="0" smtClean="0">
                <a:latin typeface="Franklin Gothic Medium"/>
                <a:cs typeface="Franklin Gothic Medium"/>
              </a:rPr>
              <a:t>FLANNEL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32611" y="510791"/>
            <a:ext cx="1539352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95"/>
              </a:lnSpc>
              <a:spcBef>
                <a:spcPts val="189"/>
              </a:spcBef>
            </a:pPr>
            <a:r>
              <a:rPr sz="3600" spc="0" dirty="0" smtClean="0">
                <a:latin typeface="Franklin Gothic Medium"/>
                <a:cs typeface="Franklin Gothic Medium"/>
              </a:rPr>
              <a:t>B</a:t>
            </a:r>
            <a:r>
              <a:rPr sz="3600" spc="-69" dirty="0" smtClean="0">
                <a:latin typeface="Franklin Gothic Medium"/>
                <a:cs typeface="Franklin Gothic Medium"/>
              </a:rPr>
              <a:t>O</a:t>
            </a:r>
            <a:r>
              <a:rPr sz="3600" spc="0" dirty="0" smtClean="0">
                <a:latin typeface="Franklin Gothic Medium"/>
                <a:cs typeface="Franklin Gothic Medium"/>
              </a:rPr>
              <a:t>ARD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3100" y="5823312"/>
            <a:ext cx="5989749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spc="0" dirty="0" smtClean="0">
                <a:latin typeface="Franklin Gothic Medium"/>
                <a:cs typeface="Franklin Gothic Medium"/>
              </a:rPr>
              <a:t>Arguably</a:t>
            </a:r>
            <a:r>
              <a:rPr sz="2000" spc="-3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9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of t</a:t>
            </a:r>
            <a:r>
              <a:rPr sz="2000" spc="4" dirty="0" smtClean="0">
                <a:latin typeface="Franklin Gothic Medium"/>
                <a:cs typeface="Franklin Gothic Medium"/>
              </a:rPr>
              <a:t>h</a:t>
            </a:r>
            <a:r>
              <a:rPr sz="2000" spc="0" dirty="0" smtClean="0">
                <a:latin typeface="Franklin Gothic Medium"/>
                <a:cs typeface="Franklin Gothic Medium"/>
              </a:rPr>
              <a:t>e best t</a:t>
            </a:r>
            <a:r>
              <a:rPr sz="2000" spc="4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achings aids</a:t>
            </a:r>
            <a:r>
              <a:rPr sz="2000" spc="-1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ev</a:t>
            </a:r>
            <a:r>
              <a:rPr sz="2000" spc="4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r –</a:t>
            </a:r>
            <a:r>
              <a:rPr sz="2000" spc="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but</a:t>
            </a:r>
            <a:r>
              <a:rPr sz="2000" spc="-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9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50857" y="5823312"/>
            <a:ext cx="2085269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4" dirty="0" smtClean="0">
                <a:latin typeface="Franklin Gothic Medium"/>
                <a:cs typeface="Franklin Gothic Medium"/>
              </a:rPr>
              <a:t>h</a:t>
            </a:r>
            <a:r>
              <a:rPr sz="2000" spc="0" dirty="0" smtClean="0">
                <a:latin typeface="Franklin Gothic Medium"/>
                <a:cs typeface="Franklin Gothic Medium"/>
              </a:rPr>
              <a:t>at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g</a:t>
            </a:r>
            <a:r>
              <a:rPr sz="2000" spc="9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ly</a:t>
            </a:r>
            <a:r>
              <a:rPr sz="2000" spc="-1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4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ems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3080" y="6128112"/>
            <a:ext cx="8360944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55"/>
              </a:lnSpc>
              <a:spcBef>
                <a:spcPts val="107"/>
              </a:spcBef>
              <a:tabLst>
                <a:tab pos="1866900" algn="l"/>
              </a:tabLst>
            </a:pPr>
            <a:r>
              <a:rPr sz="2000" spc="0" dirty="0" smtClean="0">
                <a:latin typeface="Franklin Gothic Medium"/>
                <a:cs typeface="Franklin Gothic Medium"/>
              </a:rPr>
              <a:t>fo</a:t>
            </a:r>
            <a:r>
              <a:rPr sz="2000" spc="-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got</a:t>
            </a:r>
            <a:r>
              <a:rPr sz="2000" spc="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en abo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t!	T</a:t>
            </a:r>
            <a:r>
              <a:rPr sz="2000" spc="4" dirty="0" smtClean="0">
                <a:latin typeface="Franklin Gothic Medium"/>
                <a:cs typeface="Franklin Gothic Medium"/>
              </a:rPr>
              <a:t>h</a:t>
            </a:r>
            <a:r>
              <a:rPr sz="2000" spc="0" dirty="0" smtClean="0">
                <a:latin typeface="Franklin Gothic Medium"/>
                <a:cs typeface="Franklin Gothic Medium"/>
              </a:rPr>
              <a:t>is</a:t>
            </a:r>
            <a:r>
              <a:rPr sz="2000" spc="-1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is 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ll t</a:t>
            </a:r>
            <a:r>
              <a:rPr sz="2000" spc="4" dirty="0" smtClean="0">
                <a:latin typeface="Franklin Gothic Medium"/>
                <a:cs typeface="Franklin Gothic Medium"/>
              </a:rPr>
              <a:t>h</a:t>
            </a:r>
            <a:r>
              <a:rPr sz="2000" spc="0" dirty="0" smtClean="0">
                <a:latin typeface="Franklin Gothic Medium"/>
                <a:cs typeface="Franklin Gothic Medium"/>
              </a:rPr>
              <a:t>e </a:t>
            </a:r>
            <a:r>
              <a:rPr sz="2000" spc="-4" dirty="0" smtClean="0">
                <a:latin typeface="Franklin Gothic Medium"/>
                <a:cs typeface="Franklin Gothic Medium"/>
              </a:rPr>
              <a:t>m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e u</a:t>
            </a:r>
            <a:r>
              <a:rPr sz="2000" spc="-9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fo</a:t>
            </a:r>
            <a:r>
              <a:rPr sz="2000" spc="-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tun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te</a:t>
            </a:r>
            <a:r>
              <a:rPr sz="2000" spc="1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as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im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g</a:t>
            </a:r>
            <a:r>
              <a:rPr sz="2000" spc="9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1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fr</a:t>
            </a:r>
            <a:r>
              <a:rPr sz="2000" spc="-4" dirty="0" smtClean="0">
                <a:latin typeface="Franklin Gothic Medium"/>
                <a:cs typeface="Franklin Gothic Medium"/>
              </a:rPr>
              <a:t>o</a:t>
            </a:r>
            <a:r>
              <a:rPr sz="2000" spc="0" dirty="0" smtClean="0">
                <a:latin typeface="Franklin Gothic Medium"/>
                <a:cs typeface="Franklin Gothic Medium"/>
              </a:rPr>
              <a:t>m m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gazines</a:t>
            </a:r>
            <a:endParaRPr sz="2000">
              <a:latin typeface="Franklin Gothic Medium"/>
              <a:cs typeface="Franklin Gothic Medium"/>
            </a:endParaRPr>
          </a:p>
          <a:p>
            <a:pPr marL="1633181" marR="1649657" algn="ctr">
              <a:lnSpc>
                <a:spcPct val="94482"/>
              </a:lnSpc>
              <a:spcBef>
                <a:spcPts val="22"/>
              </a:spcBef>
            </a:pP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d</a:t>
            </a:r>
            <a:r>
              <a:rPr sz="2000" spc="-1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4" dirty="0" smtClean="0">
                <a:latin typeface="Franklin Gothic Medium"/>
                <a:cs typeface="Franklin Gothic Medium"/>
              </a:rPr>
              <a:t>h</a:t>
            </a:r>
            <a:r>
              <a:rPr sz="2000" spc="0" dirty="0" smtClean="0">
                <a:latin typeface="Franklin Gothic Medium"/>
                <a:cs typeface="Franklin Gothic Medium"/>
              </a:rPr>
              <a:t>e Inter</a:t>
            </a:r>
            <a:r>
              <a:rPr sz="2000" spc="-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et</a:t>
            </a:r>
            <a:r>
              <a:rPr sz="2000" spc="1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e </a:t>
            </a:r>
            <a:r>
              <a:rPr sz="2000" spc="-4" dirty="0" smtClean="0">
                <a:latin typeface="Franklin Gothic Medium"/>
                <a:cs typeface="Franklin Gothic Medium"/>
              </a:rPr>
              <a:t>m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e 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vail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ble</a:t>
            </a:r>
            <a:r>
              <a:rPr sz="2000" spc="-2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4" dirty="0" smtClean="0">
                <a:latin typeface="Franklin Gothic Medium"/>
                <a:cs typeface="Franklin Gothic Medium"/>
              </a:rPr>
              <a:t>h</a:t>
            </a:r>
            <a:r>
              <a:rPr sz="2000" spc="0" dirty="0" smtClean="0">
                <a:latin typeface="Franklin Gothic Medium"/>
                <a:cs typeface="Franklin Gothic Medium"/>
              </a:rPr>
              <a:t>an</a:t>
            </a:r>
            <a:r>
              <a:rPr sz="2000" spc="-1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ev</a:t>
            </a:r>
            <a:r>
              <a:rPr sz="2000" spc="4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r!</a:t>
            </a:r>
            <a:endParaRPr sz="20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" y="1044575"/>
            <a:ext cx="8629650" cy="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350" y="1044575"/>
            <a:ext cx="8629650" cy="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350" y="1051686"/>
            <a:ext cx="8629650" cy="149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49580"/>
            <a:ext cx="9144000" cy="6446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34439" y="998219"/>
            <a:ext cx="6519672" cy="6446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1295400"/>
            <a:ext cx="4204081" cy="31516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0" y="1285875"/>
            <a:ext cx="4476750" cy="3133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" y="4495863"/>
            <a:ext cx="2571750" cy="20049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95600" y="4572063"/>
            <a:ext cx="2571750" cy="20811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15000" y="4571936"/>
            <a:ext cx="2971800" cy="21257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5653" y="160264"/>
            <a:ext cx="8586558" cy="1031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790"/>
              </a:lnSpc>
              <a:spcBef>
                <a:spcPts val="189"/>
              </a:spcBef>
            </a:pPr>
            <a:r>
              <a:rPr sz="3600" spc="0" dirty="0" smtClean="0">
                <a:latin typeface="Franklin Gothic Medium"/>
                <a:cs typeface="Franklin Gothic Medium"/>
              </a:rPr>
              <a:t>M</a:t>
            </a:r>
            <a:r>
              <a:rPr sz="3600" spc="-194" dirty="0" smtClean="0">
                <a:latin typeface="Franklin Gothic Medium"/>
                <a:cs typeface="Franklin Gothic Medium"/>
              </a:rPr>
              <a:t>A</a:t>
            </a:r>
            <a:r>
              <a:rPr sz="3600" spc="0" dirty="0" smtClean="0">
                <a:latin typeface="Franklin Gothic Medium"/>
                <a:cs typeface="Franklin Gothic Medium"/>
              </a:rPr>
              <a:t>THEM</a:t>
            </a:r>
            <a:r>
              <a:rPr sz="3600" spc="-200" dirty="0" smtClean="0">
                <a:latin typeface="Franklin Gothic Medium"/>
                <a:cs typeface="Franklin Gothic Medium"/>
              </a:rPr>
              <a:t>A</a:t>
            </a:r>
            <a:r>
              <a:rPr sz="3600" spc="0" dirty="0" smtClean="0">
                <a:latin typeface="Franklin Gothic Medium"/>
                <a:cs typeface="Franklin Gothic Medium"/>
              </a:rPr>
              <a:t>TICAL</a:t>
            </a:r>
            <a:r>
              <a:rPr sz="3600" spc="-204" dirty="0" smtClean="0">
                <a:latin typeface="Franklin Gothic Medium"/>
                <a:cs typeface="Franklin Gothic Medium"/>
              </a:rPr>
              <a:t> </a:t>
            </a:r>
            <a:r>
              <a:rPr sz="3600" spc="0" dirty="0" smtClean="0">
                <a:latin typeface="Franklin Gothic Medium"/>
                <a:cs typeface="Franklin Gothic Medium"/>
              </a:rPr>
              <a:t>AND</a:t>
            </a:r>
            <a:r>
              <a:rPr sz="3600" spc="-58" dirty="0" smtClean="0">
                <a:latin typeface="Franklin Gothic Medium"/>
                <a:cs typeface="Franklin Gothic Medium"/>
              </a:rPr>
              <a:t> </a:t>
            </a:r>
            <a:r>
              <a:rPr sz="3600" spc="-50" dirty="0" smtClean="0">
                <a:latin typeface="Franklin Gothic Medium"/>
                <a:cs typeface="Franklin Gothic Medium"/>
              </a:rPr>
              <a:t>O</a:t>
            </a:r>
            <a:r>
              <a:rPr sz="3600" spc="0" dirty="0" smtClean="0">
                <a:latin typeface="Franklin Gothic Medium"/>
                <a:cs typeface="Franklin Gothic Medium"/>
              </a:rPr>
              <a:t>THER</a:t>
            </a:r>
            <a:r>
              <a:rPr sz="3600" spc="-106" dirty="0" smtClean="0">
                <a:latin typeface="Franklin Gothic Medium"/>
                <a:cs typeface="Franklin Gothic Medium"/>
              </a:rPr>
              <a:t> </a:t>
            </a:r>
            <a:r>
              <a:rPr sz="3600" spc="0" dirty="0" smtClean="0">
                <a:latin typeface="Franklin Gothic Medium"/>
                <a:cs typeface="Franklin Gothic Medium"/>
              </a:rPr>
              <a:t>MODELS</a:t>
            </a:r>
            <a:r>
              <a:rPr sz="3600" spc="-108" dirty="0" smtClean="0">
                <a:latin typeface="Franklin Gothic Medium"/>
                <a:cs typeface="Franklin Gothic Medium"/>
              </a:rPr>
              <a:t> </a:t>
            </a:r>
            <a:r>
              <a:rPr sz="3600" spc="0" dirty="0" smtClean="0">
                <a:latin typeface="Franklin Gothic Medium"/>
                <a:cs typeface="Franklin Gothic Medium"/>
              </a:rPr>
              <a:t>WITH</a:t>
            </a:r>
            <a:endParaRPr sz="3600">
              <a:latin typeface="Franklin Gothic Medium"/>
              <a:cs typeface="Franklin Gothic Medium"/>
            </a:endParaRPr>
          </a:p>
          <a:p>
            <a:pPr marL="1250698" marR="1285556" algn="ctr">
              <a:lnSpc>
                <a:spcPct val="94482"/>
              </a:lnSpc>
              <a:spcBef>
                <a:spcPts val="50"/>
              </a:spcBef>
            </a:pPr>
            <a:r>
              <a:rPr sz="3600" spc="0" dirty="0" smtClean="0">
                <a:latin typeface="Franklin Gothic Medium"/>
                <a:cs typeface="Franklin Gothic Medium"/>
              </a:rPr>
              <a:t>PIPE CLEANERS</a:t>
            </a:r>
            <a:r>
              <a:rPr sz="3600" spc="14" dirty="0" smtClean="0">
                <a:latin typeface="Franklin Gothic Medium"/>
                <a:cs typeface="Franklin Gothic Medium"/>
              </a:rPr>
              <a:t> </a:t>
            </a:r>
            <a:r>
              <a:rPr sz="3600" spc="0" dirty="0" smtClean="0">
                <a:latin typeface="Franklin Gothic Medium"/>
                <a:cs typeface="Franklin Gothic Medium"/>
              </a:rPr>
              <a:t>AND STR</a:t>
            </a:r>
            <a:r>
              <a:rPr sz="3600" spc="-134" dirty="0" smtClean="0">
                <a:latin typeface="Franklin Gothic Medium"/>
                <a:cs typeface="Franklin Gothic Medium"/>
              </a:rPr>
              <a:t>A</a:t>
            </a:r>
            <a:r>
              <a:rPr sz="3600" spc="-25" dirty="0" smtClean="0">
                <a:latin typeface="Franklin Gothic Medium"/>
                <a:cs typeface="Franklin Gothic Medium"/>
              </a:rPr>
              <a:t>W</a:t>
            </a:r>
            <a:r>
              <a:rPr sz="3600" spc="0" dirty="0" smtClean="0">
                <a:latin typeface="Franklin Gothic Medium"/>
                <a:cs typeface="Franklin Gothic Medium"/>
              </a:rPr>
              <a:t>S</a:t>
            </a:r>
            <a:endParaRPr sz="36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" y="1044575"/>
            <a:ext cx="8629650" cy="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350" y="1044575"/>
            <a:ext cx="8629650" cy="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350" y="1051686"/>
            <a:ext cx="8629650" cy="149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56788" y="952500"/>
            <a:ext cx="2779776" cy="6446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33394" y="663191"/>
            <a:ext cx="2311007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95"/>
              </a:lnSpc>
              <a:spcBef>
                <a:spcPts val="189"/>
              </a:spcBef>
            </a:pPr>
            <a:r>
              <a:rPr sz="3600" spc="-64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O</a:t>
            </a:r>
            <a:r>
              <a:rPr sz="36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VER</a:t>
            </a:r>
            <a:r>
              <a:rPr sz="3600" spc="-10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36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VIEW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6440" y="1652492"/>
            <a:ext cx="6438671" cy="10178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81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Obj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ctives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61"/>
              </a:spcBef>
            </a:pP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Wh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t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is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l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w cost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no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cost</a:t>
            </a:r>
            <a:r>
              <a:rPr sz="3200" spc="-2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m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t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ri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ls?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540" y="1754252"/>
            <a:ext cx="334772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70"/>
              </a:lnSpc>
              <a:spcBef>
                <a:spcPts val="118"/>
              </a:spcBef>
            </a:pPr>
            <a:r>
              <a:rPr sz="2250" spc="0" dirty="0" smtClean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endParaRPr sz="2250">
              <a:latin typeface="Wingdings 2"/>
              <a:cs typeface="Wingdings 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3540" y="2339721"/>
            <a:ext cx="334772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70"/>
              </a:lnSpc>
              <a:spcBef>
                <a:spcPts val="118"/>
              </a:spcBef>
            </a:pPr>
            <a:r>
              <a:rPr sz="2250" spc="0" dirty="0" smtClean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endParaRPr sz="2250">
              <a:latin typeface="Wingdings 2"/>
              <a:cs typeface="Wingdings 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6440" y="2823178"/>
            <a:ext cx="922014" cy="16031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061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Why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59"/>
              </a:spcBef>
            </a:pP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How</a:t>
            </a:r>
            <a:endParaRPr sz="3200">
              <a:latin typeface="Arial"/>
              <a:cs typeface="Arial"/>
            </a:endParaRPr>
          </a:p>
          <a:p>
            <a:pPr marL="12700" marR="8406">
              <a:lnSpc>
                <a:spcPct val="95825"/>
              </a:lnSpc>
              <a:spcBef>
                <a:spcPts val="931"/>
              </a:spcBef>
            </a:pP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How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49998" y="2823178"/>
            <a:ext cx="6967976" cy="16031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822" marR="70098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low cost</a:t>
            </a:r>
            <a:r>
              <a:rPr sz="3200" spc="-1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no cost</a:t>
            </a:r>
            <a:r>
              <a:rPr sz="3200" spc="-24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m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ter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als</a:t>
            </a:r>
            <a:endParaRPr sz="3200">
              <a:latin typeface="Arial"/>
              <a:cs typeface="Arial"/>
            </a:endParaRPr>
          </a:p>
          <a:p>
            <a:pPr marL="12822">
              <a:lnSpc>
                <a:spcPct val="95825"/>
              </a:lnSpc>
              <a:spcBef>
                <a:spcPts val="759"/>
              </a:spcBef>
            </a:pP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to d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velop</a:t>
            </a:r>
            <a:r>
              <a:rPr sz="3200" spc="-2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low cost</a:t>
            </a:r>
            <a:r>
              <a:rPr sz="3200" spc="-1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no cost</a:t>
            </a:r>
            <a:r>
              <a:rPr sz="3200" spc="-24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m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ter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als?</a:t>
            </a:r>
            <a:endParaRPr sz="3200">
              <a:latin typeface="Arial"/>
              <a:cs typeface="Arial"/>
            </a:endParaRPr>
          </a:p>
          <a:p>
            <a:pPr marL="12700" marR="70098">
              <a:lnSpc>
                <a:spcPct val="95825"/>
              </a:lnSpc>
              <a:spcBef>
                <a:spcPts val="931"/>
              </a:spcBef>
            </a:pP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to 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u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ti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l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ize 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l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ow c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st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no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cost</a:t>
            </a:r>
            <a:r>
              <a:rPr sz="3200" spc="-2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m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t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ri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ls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in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3540" y="2924937"/>
            <a:ext cx="334772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70"/>
              </a:lnSpc>
              <a:spcBef>
                <a:spcPts val="118"/>
              </a:spcBef>
            </a:pPr>
            <a:r>
              <a:rPr sz="2250" spc="0" dirty="0" smtClean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endParaRPr sz="2250">
              <a:latin typeface="Wingdings 2"/>
              <a:cs typeface="Wingdings 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3540" y="3510153"/>
            <a:ext cx="334772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70"/>
              </a:lnSpc>
              <a:spcBef>
                <a:spcPts val="118"/>
              </a:spcBef>
            </a:pPr>
            <a:r>
              <a:rPr sz="2250" spc="0" dirty="0" smtClean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endParaRPr sz="2250">
              <a:latin typeface="Wingdings 2"/>
              <a:cs typeface="Wingdings 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3540" y="4095507"/>
            <a:ext cx="335089" cy="310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7849"/>
              </a:lnSpc>
            </a:pPr>
            <a:r>
              <a:rPr sz="2250" spc="0" dirty="0" smtClean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endParaRPr sz="2250">
              <a:latin typeface="Wingdings 2"/>
              <a:cs typeface="Wingdings 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6440" y="4481671"/>
            <a:ext cx="217884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class</a:t>
            </a:r>
            <a:r>
              <a:rPr sz="3200" spc="4" dirty="0" smtClean="0">
                <a:solidFill>
                  <a:srgbClr val="4E3A2F"/>
                </a:solidFill>
                <a:latin typeface="Arial"/>
                <a:cs typeface="Arial"/>
              </a:rPr>
              <a:t>r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o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m?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" y="1044575"/>
            <a:ext cx="8629650" cy="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350" y="1044575"/>
            <a:ext cx="8629650" cy="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350" y="1051686"/>
            <a:ext cx="8629650" cy="149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68651" y="952500"/>
            <a:ext cx="4956048" cy="6446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44876" y="663191"/>
            <a:ext cx="4488408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95"/>
              </a:lnSpc>
              <a:spcBef>
                <a:spcPts val="189"/>
              </a:spcBef>
            </a:pPr>
            <a:r>
              <a:rPr sz="36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LEARNING O</a:t>
            </a:r>
            <a:r>
              <a:rPr sz="3600" spc="-9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U</a:t>
            </a:r>
            <a:r>
              <a:rPr sz="3600" spc="-34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T</a:t>
            </a:r>
            <a:r>
              <a:rPr sz="36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COMES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4040" y="1652492"/>
            <a:ext cx="7373951" cy="41396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472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By</a:t>
            </a:r>
            <a:r>
              <a:rPr sz="3200" spc="-1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the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e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d 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f t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h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is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ses</a:t>
            </a:r>
            <a:r>
              <a:rPr sz="3200" spc="9" dirty="0" smtClean="0">
                <a:solidFill>
                  <a:srgbClr val="4E3A2F"/>
                </a:solidFill>
                <a:latin typeface="Arial"/>
                <a:cs typeface="Arial"/>
              </a:rPr>
              <a:t>s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ion</a:t>
            </a:r>
            <a:r>
              <a:rPr sz="3200" spc="-34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C.Ps could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be</a:t>
            </a:r>
            <a:endParaRPr sz="3200">
              <a:latin typeface="Arial"/>
              <a:cs typeface="Arial"/>
            </a:endParaRPr>
          </a:p>
          <a:p>
            <a:pPr marL="12700" marR="57398">
              <a:lnSpc>
                <a:spcPct val="95825"/>
              </a:lnSpc>
            </a:pP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t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184911">
              <a:lnSpc>
                <a:spcPct val="100041"/>
              </a:lnSpc>
              <a:spcBef>
                <a:spcPts val="928"/>
              </a:spcBef>
            </a:pP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Devel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p</a:t>
            </a:r>
            <a:r>
              <a:rPr sz="3200" spc="-2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th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ir 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u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n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d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ersta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di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g</a:t>
            </a:r>
            <a:r>
              <a:rPr sz="3200" spc="-2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of low cost cost</a:t>
            </a:r>
            <a:r>
              <a:rPr sz="3200" spc="-34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m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ter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als;</a:t>
            </a:r>
            <a:endParaRPr sz="3200">
              <a:latin typeface="Arial"/>
              <a:cs typeface="Arial"/>
            </a:endParaRPr>
          </a:p>
          <a:p>
            <a:pPr marL="184911" marR="57398">
              <a:lnSpc>
                <a:spcPct val="95825"/>
              </a:lnSpc>
              <a:spcBef>
                <a:spcPts val="774"/>
              </a:spcBef>
            </a:pP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Deve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l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op</a:t>
            </a:r>
            <a:r>
              <a:rPr sz="3200" spc="-3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some</a:t>
            </a:r>
            <a:r>
              <a:rPr sz="3200" spc="-2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no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cost</a:t>
            </a:r>
            <a:r>
              <a:rPr sz="3200" spc="-2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d l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w cost</a:t>
            </a:r>
            <a:endParaRPr sz="3200">
              <a:latin typeface="Arial"/>
              <a:cs typeface="Arial"/>
            </a:endParaRPr>
          </a:p>
          <a:p>
            <a:pPr marL="184911" marR="57398">
              <a:lnSpc>
                <a:spcPct val="95825"/>
              </a:lnSpc>
              <a:spcBef>
                <a:spcPts val="160"/>
              </a:spcBef>
            </a:pP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m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ter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als;</a:t>
            </a:r>
            <a:endParaRPr sz="3200">
              <a:latin typeface="Arial"/>
              <a:cs typeface="Arial"/>
            </a:endParaRPr>
          </a:p>
          <a:p>
            <a:pPr marL="184911" marR="57398">
              <a:lnSpc>
                <a:spcPct val="95825"/>
              </a:lnSpc>
              <a:spcBef>
                <a:spcPts val="928"/>
              </a:spcBef>
            </a:pP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Use</a:t>
            </a:r>
            <a:r>
              <a:rPr sz="3200" spc="-1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no cost</a:t>
            </a:r>
            <a:r>
              <a:rPr sz="3200" spc="-25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d 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l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ow cost</a:t>
            </a:r>
            <a:r>
              <a:rPr sz="3200" spc="-2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m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ter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als in</a:t>
            </a:r>
            <a:endParaRPr sz="3200">
              <a:latin typeface="Arial"/>
              <a:cs typeface="Arial"/>
            </a:endParaRPr>
          </a:p>
          <a:p>
            <a:pPr marL="184911" marR="57398">
              <a:lnSpc>
                <a:spcPct val="95825"/>
              </a:lnSpc>
              <a:spcBef>
                <a:spcPts val="160"/>
              </a:spcBef>
            </a:pP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classroo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m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50875" y="1652492"/>
            <a:ext cx="86656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b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le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1140" y="1754252"/>
            <a:ext cx="334772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70"/>
              </a:lnSpc>
              <a:spcBef>
                <a:spcPts val="118"/>
              </a:spcBef>
            </a:pPr>
            <a:r>
              <a:rPr sz="2250" spc="0" dirty="0" smtClean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endParaRPr sz="2250">
              <a:latin typeface="Wingdings 2"/>
              <a:cs typeface="Wingdings 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61545" y="2725642"/>
            <a:ext cx="55161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no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1140" y="2824436"/>
            <a:ext cx="318613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95"/>
              </a:lnSpc>
              <a:spcBef>
                <a:spcPts val="119"/>
              </a:spcBef>
            </a:pPr>
            <a:r>
              <a:rPr sz="2250" spc="0" dirty="0" smtClean="0">
                <a:solidFill>
                  <a:srgbClr val="EFA12D"/>
                </a:solidFill>
                <a:latin typeface="Arial"/>
                <a:cs typeface="Arial"/>
              </a:rPr>
              <a:t>1.</a:t>
            </a:r>
            <a:endParaRPr sz="22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1140" y="3897712"/>
            <a:ext cx="318613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95"/>
              </a:lnSpc>
              <a:spcBef>
                <a:spcPts val="119"/>
              </a:spcBef>
            </a:pPr>
            <a:r>
              <a:rPr sz="2250" spc="0" dirty="0" smtClean="0">
                <a:solidFill>
                  <a:srgbClr val="EFA12D"/>
                </a:solidFill>
                <a:latin typeface="Arial"/>
                <a:cs typeface="Arial"/>
              </a:rPr>
              <a:t>2.</a:t>
            </a:r>
            <a:endParaRPr sz="22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1140" y="4970609"/>
            <a:ext cx="318613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95"/>
              </a:lnSpc>
              <a:spcBef>
                <a:spcPts val="119"/>
              </a:spcBef>
            </a:pPr>
            <a:r>
              <a:rPr sz="2250" spc="0" dirty="0" smtClean="0">
                <a:solidFill>
                  <a:srgbClr val="EFA12D"/>
                </a:solidFill>
                <a:latin typeface="Arial"/>
                <a:cs typeface="Arial"/>
              </a:rPr>
              <a:t>3.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" y="1044575"/>
            <a:ext cx="8629650" cy="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350" y="1044575"/>
            <a:ext cx="8629650" cy="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350" y="1051686"/>
            <a:ext cx="8629650" cy="149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9936" y="943355"/>
            <a:ext cx="8795004" cy="576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5401" y="685557"/>
            <a:ext cx="8378968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85"/>
              </a:lnSpc>
              <a:spcBef>
                <a:spcPts val="169"/>
              </a:spcBef>
            </a:pP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DEFINIT</a:t>
            </a:r>
            <a:r>
              <a:rPr sz="3200" spc="-4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I</a:t>
            </a: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ON</a:t>
            </a:r>
            <a:r>
              <a:rPr sz="3200" spc="-5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OF NO</a:t>
            </a:r>
            <a:r>
              <a:rPr sz="3200" spc="-9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COST</a:t>
            </a:r>
            <a:r>
              <a:rPr sz="3200" spc="-14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3200" spc="-64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L</a:t>
            </a:r>
            <a:r>
              <a:rPr sz="3200" spc="-44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O</a:t>
            </a: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W COST</a:t>
            </a:r>
            <a:r>
              <a:rPr sz="3200" spc="-19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M</a:t>
            </a:r>
            <a:r>
              <a:rPr sz="3200" spc="-169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A</a:t>
            </a: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TERI</a:t>
            </a:r>
            <a:r>
              <a:rPr sz="3200" spc="-4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A</a:t>
            </a: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LS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6440" y="1652492"/>
            <a:ext cx="7905259" cy="44321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L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w</a:t>
            </a:r>
            <a:r>
              <a:rPr sz="3200" spc="-1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cost no cost</a:t>
            </a:r>
            <a:r>
              <a:rPr sz="3200" spc="-24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m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ter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als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are t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h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e 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t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e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ching</a:t>
            </a:r>
            <a:endParaRPr sz="3200">
              <a:latin typeface="Arial"/>
              <a:cs typeface="Arial"/>
            </a:endParaRPr>
          </a:p>
          <a:p>
            <a:pPr marL="12700" marR="58570">
              <a:lnSpc>
                <a:spcPct val="100041"/>
              </a:lnSpc>
            </a:pP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ds</a:t>
            </a:r>
            <a:r>
              <a:rPr sz="3200" spc="-25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which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r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q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u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ire</a:t>
            </a:r>
            <a:r>
              <a:rPr sz="3200" spc="-24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no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cost</a:t>
            </a:r>
            <a:r>
              <a:rPr sz="3200" spc="-2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or ava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l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b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l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e che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pl</a:t>
            </a:r>
            <a:r>
              <a:rPr sz="3200" spc="-244" dirty="0" smtClean="0">
                <a:solidFill>
                  <a:srgbClr val="4E3A2F"/>
                </a:solidFill>
                <a:latin typeface="Arial"/>
                <a:cs typeface="Arial"/>
              </a:rPr>
              <a:t>y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,</a:t>
            </a:r>
            <a:r>
              <a:rPr sz="3200" spc="-2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d 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d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evel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p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d</a:t>
            </a:r>
            <a:r>
              <a:rPr sz="3200" spc="-1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by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loca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l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ly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avai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l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b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le resources</a:t>
            </a:r>
            <a:r>
              <a:rPr sz="3200" spc="-4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d</a:t>
            </a:r>
            <a:r>
              <a:rPr sz="3200" spc="-1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exp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di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t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e 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t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he</a:t>
            </a:r>
            <a:r>
              <a:rPr sz="3200" spc="-24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pr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cess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of l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ar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i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g</a:t>
            </a:r>
            <a:r>
              <a:rPr sz="3200" spc="-1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in t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h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e classroo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m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12700" marR="342592">
              <a:lnSpc>
                <a:spcPct val="100041"/>
              </a:lnSpc>
              <a:spcBef>
                <a:spcPts val="771"/>
              </a:spcBef>
            </a:pP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L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w</a:t>
            </a:r>
            <a:r>
              <a:rPr sz="3200" spc="-1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cost no cost</a:t>
            </a:r>
            <a:r>
              <a:rPr sz="3200" spc="-24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m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ter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als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are d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velo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p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ed from</a:t>
            </a:r>
            <a:r>
              <a:rPr sz="3200" spc="-34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the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waste</a:t>
            </a:r>
            <a:r>
              <a:rPr sz="3200" spc="-1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d 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h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elp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t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h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e</a:t>
            </a:r>
            <a:r>
              <a:rPr sz="3200" spc="-1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te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chers</a:t>
            </a:r>
            <a:r>
              <a:rPr sz="3200" spc="-25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in m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king</a:t>
            </a:r>
            <a:r>
              <a:rPr sz="3200" spc="-3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t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h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e t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ach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ng</a:t>
            </a:r>
            <a:r>
              <a:rPr sz="3200" spc="-24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i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t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resti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g</a:t>
            </a:r>
            <a:r>
              <a:rPr sz="3200" spc="-1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d concret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540" y="1754252"/>
            <a:ext cx="334772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70"/>
              </a:lnSpc>
              <a:spcBef>
                <a:spcPts val="118"/>
              </a:spcBef>
            </a:pPr>
            <a:r>
              <a:rPr sz="2250" spc="0" dirty="0" smtClean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endParaRPr sz="2250">
              <a:latin typeface="Wingdings 2"/>
              <a:cs typeface="Wingdings 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3540" y="4290822"/>
            <a:ext cx="334772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70"/>
              </a:lnSpc>
              <a:spcBef>
                <a:spcPts val="118"/>
              </a:spcBef>
            </a:pPr>
            <a:r>
              <a:rPr sz="2250" spc="0" dirty="0" smtClean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endParaRPr sz="2250">
              <a:latin typeface="Wingdings 2"/>
              <a:cs typeface="Wingdings 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" y="1044575"/>
            <a:ext cx="8629650" cy="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350" y="1044575"/>
            <a:ext cx="8629650" cy="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350" y="1051686"/>
            <a:ext cx="8629650" cy="149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" y="943355"/>
            <a:ext cx="9131808" cy="576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0037" y="685557"/>
            <a:ext cx="8715733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85"/>
              </a:lnSpc>
              <a:spcBef>
                <a:spcPts val="169"/>
              </a:spcBef>
            </a:pP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IMPO</a:t>
            </a:r>
            <a:r>
              <a:rPr sz="3200" spc="4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R</a:t>
            </a:r>
            <a:r>
              <a:rPr sz="3200" spc="-175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T</a:t>
            </a: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ANCE</a:t>
            </a:r>
            <a:r>
              <a:rPr sz="3200" spc="-54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OF </a:t>
            </a:r>
            <a:r>
              <a:rPr sz="3200" spc="-69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L</a:t>
            </a:r>
            <a:r>
              <a:rPr sz="3200" spc="-44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O</a:t>
            </a: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W COST</a:t>
            </a:r>
            <a:r>
              <a:rPr sz="3200" spc="-19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NO COST</a:t>
            </a:r>
            <a:r>
              <a:rPr sz="3200" spc="-19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M</a:t>
            </a:r>
            <a:r>
              <a:rPr sz="3200" spc="-169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A</a:t>
            </a: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TERI</a:t>
            </a:r>
            <a:r>
              <a:rPr sz="3200" spc="-4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A</a:t>
            </a: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LS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6440" y="1652492"/>
            <a:ext cx="7335334" cy="29688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398">
              <a:lnSpc>
                <a:spcPts val="3375"/>
              </a:lnSpc>
              <a:spcBef>
                <a:spcPts val="168"/>
              </a:spcBef>
            </a:pPr>
            <a:r>
              <a:rPr sz="3200" spc="-4" dirty="0" smtClean="0">
                <a:solidFill>
                  <a:srgbClr val="4E3A2F"/>
                </a:solidFill>
                <a:latin typeface="Arial"/>
                <a:cs typeface="Arial"/>
              </a:rPr>
              <a:t>Lo</a:t>
            </a:r>
            <a:r>
              <a:rPr sz="3200" spc="4" dirty="0" smtClean="0">
                <a:solidFill>
                  <a:srgbClr val="4E3A2F"/>
                </a:solidFill>
                <a:latin typeface="Arial"/>
                <a:cs typeface="Arial"/>
              </a:rPr>
              <a:t>w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-cost</a:t>
            </a:r>
            <a:r>
              <a:rPr sz="3200" spc="-34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te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ching</a:t>
            </a:r>
            <a:r>
              <a:rPr sz="3200" spc="-2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ai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d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s can</a:t>
            </a:r>
            <a:r>
              <a:rPr sz="3200" spc="-2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be used</a:t>
            </a:r>
            <a:r>
              <a:rPr sz="3200" spc="-2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in</a:t>
            </a:r>
            <a:endParaRPr sz="3200">
              <a:latin typeface="Arial"/>
              <a:cs typeface="Arial"/>
            </a:endParaRPr>
          </a:p>
          <a:p>
            <a:pPr marL="12700" marR="57398">
              <a:lnSpc>
                <a:spcPct val="95825"/>
              </a:lnSpc>
            </a:pP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n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u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rser</a:t>
            </a:r>
            <a:r>
              <a:rPr sz="3200" spc="-234" dirty="0" smtClean="0">
                <a:solidFill>
                  <a:srgbClr val="4E3A2F"/>
                </a:solidFill>
                <a:latin typeface="Arial"/>
                <a:cs typeface="Arial"/>
              </a:rPr>
              <a:t>y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,</a:t>
            </a:r>
            <a:r>
              <a:rPr sz="3200" spc="-3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pr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m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r</a:t>
            </a:r>
            <a:r>
              <a:rPr sz="3200" spc="-234" dirty="0" smtClean="0">
                <a:solidFill>
                  <a:srgbClr val="4E3A2F"/>
                </a:solidFill>
                <a:latin typeface="Arial"/>
                <a:cs typeface="Arial"/>
              </a:rPr>
              <a:t>y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,</a:t>
            </a:r>
            <a:r>
              <a:rPr sz="3200" spc="-2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m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d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d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l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, </a:t>
            </a:r>
            <a:r>
              <a:rPr sz="3200" spc="4" dirty="0" smtClean="0">
                <a:solidFill>
                  <a:srgbClr val="4E3A2F"/>
                </a:solidFill>
                <a:latin typeface="Arial"/>
                <a:cs typeface="Arial"/>
              </a:rPr>
              <a:t>s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eco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d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ry</a:t>
            </a:r>
            <a:r>
              <a:rPr sz="3200" spc="-34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  <a:p>
            <a:pPr marL="12700" marR="57398">
              <a:lnSpc>
                <a:spcPct val="95825"/>
              </a:lnSpc>
              <a:spcBef>
                <a:spcPts val="160"/>
              </a:spcBef>
            </a:pP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seni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r</a:t>
            </a:r>
            <a:r>
              <a:rPr sz="3200" spc="-25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secon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d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ary</a:t>
            </a:r>
            <a:r>
              <a:rPr sz="3200" spc="-34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s</a:t>
            </a:r>
            <a:r>
              <a:rPr sz="3200" spc="9" dirty="0" smtClean="0">
                <a:solidFill>
                  <a:srgbClr val="4E3A2F"/>
                </a:solidFill>
                <a:latin typeface="Arial"/>
                <a:cs typeface="Arial"/>
              </a:rPr>
              <a:t>c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h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ols.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  <a:spcBef>
                <a:spcPts val="928"/>
              </a:spcBef>
            </a:pPr>
            <a:r>
              <a:rPr sz="3200" spc="-4" dirty="0" smtClean="0">
                <a:solidFill>
                  <a:srgbClr val="4E3A2F"/>
                </a:solidFill>
                <a:latin typeface="Arial"/>
                <a:cs typeface="Arial"/>
              </a:rPr>
              <a:t>Lo</a:t>
            </a:r>
            <a:r>
              <a:rPr sz="3200" spc="4" dirty="0" smtClean="0">
                <a:solidFill>
                  <a:srgbClr val="4E3A2F"/>
                </a:solidFill>
                <a:latin typeface="Arial"/>
                <a:cs typeface="Arial"/>
              </a:rPr>
              <a:t>w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-cost</a:t>
            </a:r>
            <a:r>
              <a:rPr sz="3200" spc="-34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te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ching</a:t>
            </a:r>
            <a:r>
              <a:rPr sz="3200" spc="-2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ai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d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s can</a:t>
            </a:r>
            <a:r>
              <a:rPr sz="3200" spc="-2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be used</a:t>
            </a:r>
            <a:r>
              <a:rPr sz="3200" spc="-2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for sup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p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l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m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n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t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ary</a:t>
            </a:r>
            <a:r>
              <a:rPr sz="3200" spc="-3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d il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l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ustr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tive</a:t>
            </a:r>
            <a:r>
              <a:rPr sz="3200" spc="-24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e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d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uca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t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i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n the</a:t>
            </a:r>
            <a:r>
              <a:rPr sz="3200" spc="-2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s</a:t>
            </a:r>
            <a:r>
              <a:rPr sz="3200" spc="9" dirty="0" smtClean="0">
                <a:solidFill>
                  <a:srgbClr val="4E3A2F"/>
                </a:solidFill>
                <a:latin typeface="Arial"/>
                <a:cs typeface="Arial"/>
              </a:rPr>
              <a:t>c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ie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ces</a:t>
            </a:r>
            <a:r>
              <a:rPr sz="3200" spc="-2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as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well as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the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h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u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m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ni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t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ies.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540" y="1754252"/>
            <a:ext cx="334772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70"/>
              </a:lnSpc>
              <a:spcBef>
                <a:spcPts val="118"/>
              </a:spcBef>
            </a:pPr>
            <a:r>
              <a:rPr sz="2250" spc="0" dirty="0" smtClean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endParaRPr sz="2250">
              <a:latin typeface="Wingdings 2"/>
              <a:cs typeface="Wingdings 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3540" y="3315082"/>
            <a:ext cx="334772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70"/>
              </a:lnSpc>
              <a:spcBef>
                <a:spcPts val="118"/>
              </a:spcBef>
            </a:pPr>
            <a:r>
              <a:rPr sz="2250" spc="0" dirty="0" smtClean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endParaRPr sz="2250">
              <a:latin typeface="Wingdings 2"/>
              <a:cs typeface="Wingdings 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76631" y="3701136"/>
            <a:ext cx="415993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in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6440" y="4676743"/>
            <a:ext cx="8219063" cy="14079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0098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However</a:t>
            </a:r>
            <a:r>
              <a:rPr sz="3200" b="1" spc="0" dirty="0" smtClean="0">
                <a:solidFill>
                  <a:srgbClr val="4E3A2F"/>
                </a:solidFill>
                <a:latin typeface="Arial"/>
                <a:cs typeface="Arial"/>
              </a:rPr>
              <a:t>,</a:t>
            </a:r>
            <a:r>
              <a:rPr sz="3200" b="1" spc="-3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th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y 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re</a:t>
            </a:r>
            <a:r>
              <a:rPr sz="3200" spc="-1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m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st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suit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ble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f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r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subj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cts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like</a:t>
            </a:r>
            <a:r>
              <a:rPr sz="3200" spc="-25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scienc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,</a:t>
            </a:r>
            <a:r>
              <a:rPr sz="3200" spc="-2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g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o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g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ra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p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h</a:t>
            </a:r>
            <a:r>
              <a:rPr sz="3200" spc="-239" dirty="0" smtClean="0">
                <a:solidFill>
                  <a:srgbClr val="4E3A2F"/>
                </a:solidFill>
                <a:latin typeface="Arial"/>
                <a:cs typeface="Arial"/>
              </a:rPr>
              <a:t>y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,</a:t>
            </a:r>
            <a:r>
              <a:rPr sz="3200" spc="-2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m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t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h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e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m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t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ics </a:t>
            </a:r>
            <a:r>
              <a:rPr sz="3200" spc="-14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nd</a:t>
            </a:r>
            <a:r>
              <a:rPr sz="3200" spc="-25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art</a:t>
            </a:r>
            <a:endParaRPr sz="3200">
              <a:latin typeface="Arial"/>
              <a:cs typeface="Arial"/>
            </a:endParaRPr>
          </a:p>
          <a:p>
            <a:pPr marL="12700" marR="70098">
              <a:lnSpc>
                <a:spcPct val="95825"/>
              </a:lnSpc>
              <a:spcBef>
                <a:spcPts val="160"/>
              </a:spcBef>
            </a:pP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200" spc="-9" dirty="0" smtClean="0">
                <a:solidFill>
                  <a:srgbClr val="4E3A2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d</a:t>
            </a:r>
            <a:r>
              <a:rPr sz="3200" spc="-19" dirty="0" smtClean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4E3A2F"/>
                </a:solidFill>
                <a:latin typeface="Arial"/>
                <a:cs typeface="Arial"/>
              </a:rPr>
              <a:t>crafts.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" y="1044575"/>
            <a:ext cx="8629650" cy="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350" y="1044575"/>
            <a:ext cx="8629650" cy="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350" y="1051686"/>
            <a:ext cx="8629650" cy="149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8684" y="943355"/>
            <a:ext cx="6990588" cy="576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14159" y="943355"/>
            <a:ext cx="2269236" cy="5760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76400" y="1143000"/>
            <a:ext cx="5108448" cy="33406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3540" y="685557"/>
            <a:ext cx="1047173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85"/>
              </a:lnSpc>
              <a:spcBef>
                <a:spcPts val="169"/>
              </a:spcBef>
            </a:pP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L</a:t>
            </a:r>
            <a:r>
              <a:rPr sz="3200" spc="-9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E</a:t>
            </a: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T’S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32112" y="685557"/>
            <a:ext cx="1722332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85"/>
              </a:lnSpc>
              <a:spcBef>
                <a:spcPts val="169"/>
              </a:spcBef>
            </a:pP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DE</a:t>
            </a:r>
            <a:r>
              <a:rPr sz="3200" spc="-14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V</a:t>
            </a: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E</a:t>
            </a:r>
            <a:r>
              <a:rPr sz="3200" spc="-69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L</a:t>
            </a: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OP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54215" y="685557"/>
            <a:ext cx="113879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85"/>
              </a:lnSpc>
              <a:spcBef>
                <a:spcPts val="169"/>
              </a:spcBef>
            </a:pP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SOME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92782" y="685557"/>
            <a:ext cx="626115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85"/>
              </a:lnSpc>
              <a:spcBef>
                <a:spcPts val="169"/>
              </a:spcBef>
            </a:pP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NO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19076" y="685557"/>
            <a:ext cx="909942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85"/>
              </a:lnSpc>
              <a:spcBef>
                <a:spcPts val="169"/>
              </a:spcBef>
            </a:pPr>
            <a:r>
              <a:rPr sz="3200" spc="-64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L</a:t>
            </a:r>
            <a:r>
              <a:rPr sz="3200" spc="-5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O</a:t>
            </a: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W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31640" y="685557"/>
            <a:ext cx="102721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85"/>
              </a:lnSpc>
              <a:spcBef>
                <a:spcPts val="169"/>
              </a:spcBef>
            </a:pP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CO</a:t>
            </a:r>
            <a:r>
              <a:rPr sz="3200" spc="4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S</a:t>
            </a: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T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59905" y="685557"/>
            <a:ext cx="1853394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85"/>
              </a:lnSpc>
              <a:spcBef>
                <a:spcPts val="169"/>
              </a:spcBef>
            </a:pP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M</a:t>
            </a:r>
            <a:r>
              <a:rPr sz="3200" spc="-169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A</a:t>
            </a: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TE</a:t>
            </a:r>
            <a:r>
              <a:rPr sz="3200" spc="-9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I</a:t>
            </a: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ALS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66266" y="4772961"/>
            <a:ext cx="3197071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spc="0" dirty="0" smtClean="0">
                <a:latin typeface="Arial"/>
                <a:cs typeface="Arial"/>
              </a:rPr>
              <a:t>Examp</a:t>
            </a:r>
            <a:r>
              <a:rPr sz="4400" spc="14" dirty="0" smtClean="0">
                <a:latin typeface="Arial"/>
                <a:cs typeface="Arial"/>
              </a:rPr>
              <a:t>l</a:t>
            </a:r>
            <a:r>
              <a:rPr sz="4400" spc="0" dirty="0" smtClean="0">
                <a:latin typeface="Arial"/>
                <a:cs typeface="Arial"/>
              </a:rPr>
              <a:t>es</a:t>
            </a:r>
            <a:r>
              <a:rPr sz="4400" spc="-29" dirty="0" smtClean="0">
                <a:latin typeface="Arial"/>
                <a:cs typeface="Arial"/>
              </a:rPr>
              <a:t> </a:t>
            </a:r>
            <a:r>
              <a:rPr sz="4400" spc="0" dirty="0" smtClean="0">
                <a:latin typeface="Arial"/>
                <a:cs typeface="Arial"/>
              </a:rPr>
              <a:t>of</a:t>
            </a:r>
            <a:endParaRPr sz="4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96829" y="4772961"/>
            <a:ext cx="3447641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  <a:tabLst>
                <a:tab pos="1752600" algn="l"/>
              </a:tabLst>
            </a:pPr>
            <a:r>
              <a:rPr sz="4400" spc="0" dirty="0" smtClean="0">
                <a:latin typeface="Arial"/>
                <a:cs typeface="Arial"/>
              </a:rPr>
              <a:t>“home	made”</a:t>
            </a:r>
            <a:endParaRPr sz="4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5901" y="5443604"/>
            <a:ext cx="7598469" cy="1255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4605"/>
              </a:lnSpc>
              <a:spcBef>
                <a:spcPts val="230"/>
              </a:spcBef>
            </a:pPr>
            <a:r>
              <a:rPr sz="4400" spc="0" dirty="0" smtClean="0">
                <a:latin typeface="Arial"/>
                <a:cs typeface="Arial"/>
              </a:rPr>
              <a:t>Primary</a:t>
            </a:r>
            <a:r>
              <a:rPr sz="4400" spc="-29" dirty="0" smtClean="0">
                <a:latin typeface="Arial"/>
                <a:cs typeface="Arial"/>
              </a:rPr>
              <a:t> </a:t>
            </a:r>
            <a:r>
              <a:rPr sz="4400" spc="0" dirty="0" smtClean="0">
                <a:latin typeface="Arial"/>
                <a:cs typeface="Arial"/>
              </a:rPr>
              <a:t>mathematics</a:t>
            </a:r>
            <a:r>
              <a:rPr sz="4400" spc="-25" dirty="0" smtClean="0">
                <a:latin typeface="Arial"/>
                <a:cs typeface="Arial"/>
              </a:rPr>
              <a:t> </a:t>
            </a:r>
            <a:r>
              <a:rPr sz="4400" spc="0" dirty="0" smtClean="0">
                <a:latin typeface="Arial"/>
                <a:cs typeface="Arial"/>
              </a:rPr>
              <a:t>teaching</a:t>
            </a:r>
            <a:endParaRPr sz="4400">
              <a:latin typeface="Arial"/>
              <a:cs typeface="Arial"/>
            </a:endParaRPr>
          </a:p>
          <a:p>
            <a:pPr marL="3203308" marR="3247393" algn="ctr">
              <a:lnSpc>
                <a:spcPct val="95825"/>
              </a:lnSpc>
            </a:pPr>
            <a:r>
              <a:rPr sz="4400" spc="0" dirty="0" smtClean="0">
                <a:latin typeface="Arial"/>
                <a:cs typeface="Arial"/>
              </a:rPr>
              <a:t>aids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" y="1044575"/>
            <a:ext cx="8629650" cy="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350" y="1044575"/>
            <a:ext cx="8629650" cy="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350" y="1051686"/>
            <a:ext cx="8629650" cy="149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4647" y="800100"/>
            <a:ext cx="6848856" cy="6446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066798"/>
            <a:ext cx="9144000" cy="5791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50873" y="510791"/>
            <a:ext cx="6384841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95"/>
              </a:lnSpc>
              <a:spcBef>
                <a:spcPts val="189"/>
              </a:spcBef>
            </a:pPr>
            <a:r>
              <a:rPr sz="36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CONCE</a:t>
            </a:r>
            <a:r>
              <a:rPr sz="3600" spc="14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P</a:t>
            </a:r>
            <a:r>
              <a:rPr sz="3600" spc="19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T</a:t>
            </a:r>
            <a:r>
              <a:rPr sz="36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S OF </a:t>
            </a:r>
            <a:r>
              <a:rPr sz="3600" spc="-9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S</a:t>
            </a:r>
            <a:r>
              <a:rPr sz="36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HAPES</a:t>
            </a:r>
            <a:r>
              <a:rPr sz="3600" spc="29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36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IN M</a:t>
            </a:r>
            <a:r>
              <a:rPr sz="3600" spc="-194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A</a:t>
            </a:r>
            <a:r>
              <a:rPr sz="36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TH</a:t>
            </a:r>
            <a:endParaRPr sz="36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" y="1044575"/>
            <a:ext cx="8629650" cy="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350" y="1044575"/>
            <a:ext cx="8629650" cy="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350" y="1051686"/>
            <a:ext cx="8629650" cy="149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58339" y="699516"/>
            <a:ext cx="5376671" cy="576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" y="1295400"/>
            <a:ext cx="4700397" cy="27129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2250" y="1289050"/>
            <a:ext cx="4713097" cy="2725674"/>
          </a:xfrm>
          <a:custGeom>
            <a:avLst/>
            <a:gdLst/>
            <a:ahLst/>
            <a:cxnLst/>
            <a:rect l="l" t="t" r="r" b="b"/>
            <a:pathLst>
              <a:path w="4713097" h="2725674">
                <a:moveTo>
                  <a:pt x="0" y="2725674"/>
                </a:moveTo>
                <a:lnTo>
                  <a:pt x="4713097" y="2725674"/>
                </a:lnTo>
                <a:lnTo>
                  <a:pt x="4713097" y="0"/>
                </a:lnTo>
                <a:lnTo>
                  <a:pt x="0" y="0"/>
                </a:lnTo>
                <a:lnTo>
                  <a:pt x="0" y="2725674"/>
                </a:lnTo>
                <a:close/>
              </a:path>
            </a:pathLst>
          </a:custGeom>
          <a:ln w="12700">
            <a:solidFill>
              <a:srgbClr val="000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4072001"/>
            <a:ext cx="4800600" cy="2785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6050" y="4065650"/>
            <a:ext cx="4813300" cy="2792348"/>
          </a:xfrm>
          <a:custGeom>
            <a:avLst/>
            <a:gdLst/>
            <a:ahLst/>
            <a:cxnLst/>
            <a:rect l="l" t="t" r="r" b="b"/>
            <a:pathLst>
              <a:path w="4813300" h="2792348">
                <a:moveTo>
                  <a:pt x="4813300" y="2792348"/>
                </a:moveTo>
                <a:lnTo>
                  <a:pt x="4813300" y="0"/>
                </a:lnTo>
                <a:lnTo>
                  <a:pt x="0" y="0"/>
                </a:lnTo>
                <a:lnTo>
                  <a:pt x="0" y="2792348"/>
                </a:lnTo>
              </a:path>
            </a:pathLst>
          </a:custGeom>
          <a:ln w="12700">
            <a:solidFill>
              <a:srgbClr val="000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04085" y="441717"/>
            <a:ext cx="1659634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85"/>
              </a:lnSpc>
              <a:spcBef>
                <a:spcPts val="169"/>
              </a:spcBef>
            </a:pP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NUMBER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62255" y="441717"/>
            <a:ext cx="876027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85"/>
              </a:lnSpc>
              <a:spcBef>
                <a:spcPts val="169"/>
              </a:spcBef>
            </a:pP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AND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38577" y="441717"/>
            <a:ext cx="242527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85"/>
              </a:lnSpc>
              <a:spcBef>
                <a:spcPts val="169"/>
              </a:spcBef>
            </a:pP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L</a:t>
            </a:r>
            <a:r>
              <a:rPr sz="3200" spc="-4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E</a:t>
            </a: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TTER</a:t>
            </a:r>
            <a:r>
              <a:rPr sz="3200" spc="-14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3200" spc="-139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F</a:t>
            </a:r>
            <a:r>
              <a:rPr sz="3200" spc="0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ANS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85028" y="1866550"/>
            <a:ext cx="3435096" cy="14278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For</a:t>
            </a:r>
            <a:r>
              <a:rPr sz="2400" spc="-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-14" dirty="0" smtClean="0">
                <a:latin typeface="Arial"/>
                <a:cs typeface="Arial"/>
              </a:rPr>
              <a:t>x</a:t>
            </a:r>
            <a:r>
              <a:rPr sz="2400" spc="0" dirty="0" smtClean="0">
                <a:latin typeface="Arial"/>
                <a:cs typeface="Arial"/>
              </a:rPr>
              <a:t>ample,</a:t>
            </a:r>
            <a:r>
              <a:rPr sz="2400" spc="2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if</a:t>
            </a:r>
            <a:r>
              <a:rPr sz="2400" spc="-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 </a:t>
            </a:r>
            <a:r>
              <a:rPr sz="2400" spc="4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an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has</a:t>
            </a:r>
            <a:endParaRPr sz="2400">
              <a:latin typeface="Arial"/>
              <a:cs typeface="Arial"/>
            </a:endParaRPr>
          </a:p>
          <a:p>
            <a:pPr marL="12700" marR="374723">
              <a:lnSpc>
                <a:spcPct val="100041"/>
              </a:lnSpc>
            </a:pP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ne bl</a:t>
            </a:r>
            <a:r>
              <a:rPr sz="2400" spc="-9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s,</a:t>
            </a:r>
            <a:r>
              <a:rPr sz="2400" spc="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ch bl</a:t>
            </a:r>
            <a:r>
              <a:rPr sz="2400" spc="-9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de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has one</a:t>
            </a:r>
            <a:r>
              <a:rPr sz="2400" spc="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</a:t>
            </a:r>
            <a:r>
              <a:rPr sz="2400" spc="-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the fol</a:t>
            </a:r>
            <a:r>
              <a:rPr sz="2400" spc="-4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ow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ng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ers: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85028" y="3695737"/>
            <a:ext cx="2734216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s,</a:t>
            </a:r>
            <a:r>
              <a:rPr sz="2400" spc="-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t,</a:t>
            </a:r>
            <a:r>
              <a:rPr sz="2400" spc="-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e, a, 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, m,</a:t>
            </a:r>
            <a:r>
              <a:rPr sz="2400" spc="-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p, </a:t>
            </a:r>
            <a:r>
              <a:rPr sz="2400" spc="-125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,</a:t>
            </a:r>
            <a:r>
              <a:rPr sz="2400" spc="-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85028" y="4427504"/>
            <a:ext cx="350215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H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re a</a:t>
            </a:r>
            <a:r>
              <a:rPr sz="2400" spc="4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twenty spel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gs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85028" y="4793265"/>
            <a:ext cx="608990" cy="1062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6764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that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</a:pPr>
            <a:r>
              <a:rPr sz="2400" spc="0" dirty="0" smtClean="0">
                <a:latin typeface="Arial"/>
                <a:cs typeface="Arial"/>
              </a:rPr>
              <a:t>cat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20"/>
              </a:spcBef>
            </a:pPr>
            <a:r>
              <a:rPr sz="2400" spc="0" dirty="0" smtClean="0">
                <a:latin typeface="Arial"/>
                <a:cs typeface="Arial"/>
              </a:rPr>
              <a:t>tear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76341" y="4793265"/>
            <a:ext cx="1213408" cy="1062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cou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be</a:t>
            </a:r>
            <a:endParaRPr sz="2400">
              <a:latin typeface="Arial"/>
              <a:cs typeface="Arial"/>
            </a:endParaRPr>
          </a:p>
          <a:p>
            <a:pPr marL="335787" marR="22859">
              <a:lnSpc>
                <a:spcPct val="95825"/>
              </a:lnSpc>
            </a:pPr>
            <a:r>
              <a:rPr sz="2400" spc="0" dirty="0" smtClean="0">
                <a:latin typeface="Arial"/>
                <a:cs typeface="Arial"/>
              </a:rPr>
              <a:t>mat</a:t>
            </a:r>
            <a:endParaRPr sz="2400">
              <a:latin typeface="Arial"/>
              <a:cs typeface="Arial"/>
            </a:endParaRPr>
          </a:p>
          <a:p>
            <a:pPr marL="335787" marR="22859">
              <a:lnSpc>
                <a:spcPct val="95825"/>
              </a:lnSpc>
              <a:spcBef>
                <a:spcPts val="120"/>
              </a:spcBef>
            </a:pPr>
            <a:r>
              <a:rPr sz="2400" spc="0" dirty="0" smtClean="0">
                <a:latin typeface="Arial"/>
                <a:cs typeface="Arial"/>
              </a:rPr>
              <a:t>meat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13524" y="4793265"/>
            <a:ext cx="9998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tes</a:t>
            </a:r>
            <a:r>
              <a:rPr sz="2400" spc="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4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13829" y="5159159"/>
            <a:ext cx="823514" cy="14276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5"/>
              </a:lnSpc>
              <a:spcBef>
                <a:spcPts val="127"/>
              </a:spcBef>
            </a:pPr>
            <a:r>
              <a:rPr sz="2400" spc="-4" dirty="0" smtClean="0">
                <a:latin typeface="Arial"/>
                <a:cs typeface="Arial"/>
              </a:rPr>
              <a:t>pat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sz="2400" spc="0" dirty="0" smtClean="0">
                <a:latin typeface="Arial"/>
                <a:cs typeface="Arial"/>
              </a:rPr>
              <a:t>cast pa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r tease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28609" y="5159159"/>
            <a:ext cx="686659" cy="14276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59436" algn="just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rat</a:t>
            </a:r>
            <a:endParaRPr sz="2400">
              <a:latin typeface="Arial"/>
              <a:cs typeface="Arial"/>
            </a:endParaRPr>
          </a:p>
          <a:p>
            <a:pPr marL="12700" algn="just">
              <a:lnSpc>
                <a:spcPct val="100041"/>
              </a:lnSpc>
            </a:pPr>
            <a:r>
              <a:rPr sz="2400" spc="0" dirty="0" smtClean="0">
                <a:latin typeface="Arial"/>
                <a:cs typeface="Arial"/>
              </a:rPr>
              <a:t>seat pear mist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85028" y="5890875"/>
            <a:ext cx="913790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steam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400" spc="0" dirty="0" smtClean="0">
                <a:latin typeface="Arial"/>
                <a:cs typeface="Arial"/>
              </a:rPr>
              <a:t>praise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99428" y="5890875"/>
            <a:ext cx="744321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14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peas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400" spc="0" dirty="0" smtClean="0">
                <a:latin typeface="Arial"/>
                <a:cs typeface="Arial"/>
              </a:rPr>
              <a:t>price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6050" y="4065650"/>
            <a:ext cx="4813300" cy="2792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222250" y="1289050"/>
            <a:ext cx="4713097" cy="2725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" y="1044575"/>
            <a:ext cx="8629650" cy="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350" y="1044575"/>
            <a:ext cx="8629650" cy="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350" y="1051686"/>
            <a:ext cx="8629650" cy="149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8931" y="943355"/>
            <a:ext cx="8095488" cy="576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285493"/>
            <a:ext cx="9144000" cy="55725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27914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4397" y="685557"/>
            <a:ext cx="768067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85"/>
              </a:lnSpc>
              <a:spcBef>
                <a:spcPts val="169"/>
              </a:spcBef>
            </a:pPr>
            <a:r>
              <a:rPr sz="3200" spc="0" dirty="0" smtClean="0">
                <a:latin typeface="Franklin Gothic Medium"/>
                <a:cs typeface="Franklin Gothic Medium"/>
              </a:rPr>
              <a:t>SIGNAL</a:t>
            </a:r>
            <a:r>
              <a:rPr sz="3200" spc="-50" dirty="0" smtClean="0">
                <a:latin typeface="Franklin Gothic Medium"/>
                <a:cs typeface="Franklin Gothic Medium"/>
              </a:rPr>
              <a:t> </a:t>
            </a:r>
            <a:r>
              <a:rPr sz="3200" spc="0" dirty="0" smtClean="0">
                <a:latin typeface="Franklin Gothic Medium"/>
                <a:cs typeface="Franklin Gothic Medium"/>
              </a:rPr>
              <a:t>RESPONSE”</a:t>
            </a:r>
            <a:r>
              <a:rPr sz="3200" spc="-54" dirty="0" smtClean="0">
                <a:latin typeface="Franklin Gothic Medium"/>
                <a:cs typeface="Franklin Gothic Medium"/>
              </a:rPr>
              <a:t> </a:t>
            </a:r>
            <a:r>
              <a:rPr sz="3200" spc="0" dirty="0" smtClean="0">
                <a:latin typeface="Franklin Gothic Medium"/>
                <a:cs typeface="Franklin Gothic Medium"/>
              </a:rPr>
              <a:t>C</a:t>
            </a:r>
            <a:r>
              <a:rPr sz="3200" spc="-9" dirty="0" smtClean="0">
                <a:latin typeface="Franklin Gothic Medium"/>
                <a:cs typeface="Franklin Gothic Medium"/>
              </a:rPr>
              <a:t>A</a:t>
            </a:r>
            <a:r>
              <a:rPr sz="3200" spc="0" dirty="0" smtClean="0">
                <a:latin typeface="Franklin Gothic Medium"/>
                <a:cs typeface="Franklin Gothic Medium"/>
              </a:rPr>
              <a:t>RDS:</a:t>
            </a:r>
            <a:r>
              <a:rPr sz="3200" spc="-19" dirty="0" smtClean="0">
                <a:latin typeface="Franklin Gothic Medium"/>
                <a:cs typeface="Franklin Gothic Medium"/>
              </a:rPr>
              <a:t> </a:t>
            </a:r>
            <a:r>
              <a:rPr sz="3200" spc="0" dirty="0" smtClean="0">
                <a:latin typeface="Franklin Gothic Medium"/>
                <a:cs typeface="Franklin Gothic Medium"/>
              </a:rPr>
              <a:t>M</a:t>
            </a:r>
            <a:r>
              <a:rPr sz="3200" spc="-169" dirty="0" smtClean="0">
                <a:latin typeface="Franklin Gothic Medium"/>
                <a:cs typeface="Franklin Gothic Medium"/>
              </a:rPr>
              <a:t>A</a:t>
            </a:r>
            <a:r>
              <a:rPr sz="3200" spc="0" dirty="0" smtClean="0">
                <a:latin typeface="Franklin Gothic Medium"/>
                <a:cs typeface="Franklin Gothic Medium"/>
              </a:rPr>
              <a:t>TH</a:t>
            </a:r>
            <a:r>
              <a:rPr sz="3200" spc="-9" dirty="0" smtClean="0">
                <a:latin typeface="Franklin Gothic Medium"/>
                <a:cs typeface="Franklin Gothic Medium"/>
              </a:rPr>
              <a:t>E</a:t>
            </a:r>
            <a:r>
              <a:rPr sz="3200" spc="0" dirty="0" smtClean="0">
                <a:latin typeface="Franklin Gothic Medium"/>
                <a:cs typeface="Franklin Gothic Medium"/>
              </a:rPr>
              <a:t>M</a:t>
            </a:r>
            <a:r>
              <a:rPr sz="3200" spc="-169" dirty="0" smtClean="0">
                <a:latin typeface="Franklin Gothic Medium"/>
                <a:cs typeface="Franklin Gothic Medium"/>
              </a:rPr>
              <a:t>A</a:t>
            </a:r>
            <a:r>
              <a:rPr sz="3200" spc="0" dirty="0" smtClean="0">
                <a:latin typeface="Franklin Gothic Medium"/>
                <a:cs typeface="Franklin Gothic Medium"/>
              </a:rPr>
              <a:t>TICS</a:t>
            </a:r>
            <a:endParaRPr sz="3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526</Words>
  <Application>Microsoft Office PowerPoint</Application>
  <PresentationFormat>On-screen Show (4:3)</PresentationFormat>
  <Paragraphs>136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DrMushtaq</cp:lastModifiedBy>
  <cp:revision>1</cp:revision>
  <dcterms:modified xsi:type="dcterms:W3CDTF">2020-04-20T21:13:08Z</dcterms:modified>
</cp:coreProperties>
</file>