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01FFF-F4F8-448C-B823-01FE762B94C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B6354-C69E-4449-98AD-6C89B1282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8001000" cy="68579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0"/>
            <a:ext cx="7620000" cy="48006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Topic </a:t>
            </a:r>
            <a:r>
              <a:rPr lang="en-US" sz="4400" dirty="0" smtClean="0">
                <a:solidFill>
                  <a:schemeClr val="tx1"/>
                </a:solidFill>
              </a:rPr>
              <a:t>: Application of ecology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 Any  physical, chemical or biochemical undesirable  changes in environment, soil or water or  environment is called poll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903" y="762000"/>
            <a:ext cx="7843297" cy="5353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 There  are two types of forest Natural forest Artificial forest Natural forest are present in under natural  conditi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7772400" cy="5657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ollowing aspect are important; Water availability Soil minerals Temperature Biotic factors These aspects are studied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9906" y="685800"/>
            <a:ext cx="8034494" cy="5429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Applications of ecolog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85800"/>
            <a:ext cx="7924800" cy="5353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Applications of ecolog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80772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Applications of ecolog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685800"/>
            <a:ext cx="7604870" cy="5429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What is Ecology? &lt;ul&gt;&lt;li&gt;Ecology  is the scientific study of the  interactions  between  organisms  and  their environmen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0"/>
            <a:ext cx="7772400" cy="5200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Ecology? (Cont…) &lt;ul&gt;&lt;li&gt;Ecology is describing the relationships between living organisms and their environment. &lt;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762000"/>
            <a:ext cx="80772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 Water   is stored in Dams or Reservoirs for the  purpose of electricity production at the time of  construction of Dams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762000"/>
            <a:ext cx="78486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 Now   a days many factors are disturbing the soil. Many cultivated lands are being disturbed by  construction of build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762000"/>
            <a:ext cx="7924800" cy="5505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 For agriculture of crops following aspects are important Soil, mineral composition, Tempeture,biotec factors of the ar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762000"/>
            <a:ext cx="7985927" cy="5505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  For the establishment of wild life, vegetation of  area have major role for different species of  animals. There will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0"/>
            <a:ext cx="7696200" cy="5505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 The  rearing and breeding of fish in water is called  aqua culture. The ratio of predators in aqua culture is importan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835" y="685800"/>
            <a:ext cx="7808965" cy="5276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 For  the use of land for the purpose of construction,  cultivation, ecological studies have much  importance e.g; if we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838200"/>
            <a:ext cx="79248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Office PowerPoint</Application>
  <PresentationFormat>On-screen Show (4:3)</PresentationFormat>
  <Paragraphs>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Summan</dc:creator>
  <cp:lastModifiedBy>KAWISH COMPUTERS</cp:lastModifiedBy>
  <cp:revision>3</cp:revision>
  <dcterms:created xsi:type="dcterms:W3CDTF">2021-04-13T18:58:43Z</dcterms:created>
  <dcterms:modified xsi:type="dcterms:W3CDTF">2021-04-23T07:04:11Z</dcterms:modified>
</cp:coreProperties>
</file>