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11"/>
  </p:notesMasterIdLst>
  <p:sldIdLst>
    <p:sldId id="256" r:id="rId2"/>
    <p:sldId id="278" r:id="rId3"/>
    <p:sldId id="260" r:id="rId4"/>
    <p:sldId id="277" r:id="rId5"/>
    <p:sldId id="279" r:id="rId6"/>
    <p:sldId id="281" r:id="rId7"/>
    <p:sldId id="282" r:id="rId8"/>
    <p:sldId id="283" r:id="rId9"/>
    <p:sldId id="280"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156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6875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9307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05750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57741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9060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8827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7180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1"/>
        </a:solidFill>
        <a:effectLst/>
      </p:bgPr>
    </p:bg>
    <p:spTree>
      <p:nvGrpSpPr>
        <p:cNvPr id="1" name="Shape 44"/>
        <p:cNvGrpSpPr/>
        <p:nvPr/>
      </p:nvGrpSpPr>
      <p:grpSpPr>
        <a:xfrm>
          <a:off x="0" y="0"/>
          <a:ext cx="0" cy="0"/>
          <a:chOff x="0" y="0"/>
          <a:chExt cx="0" cy="0"/>
        </a:xfrm>
      </p:grpSpPr>
      <p:sp>
        <p:nvSpPr>
          <p:cNvPr id="45" name="Google Shape;45;p2"/>
          <p:cNvSpPr txBox="1">
            <a:spLocks noGrp="1"/>
          </p:cNvSpPr>
          <p:nvPr>
            <p:ph type="ctrTitle"/>
          </p:nvPr>
        </p:nvSpPr>
        <p:spPr>
          <a:xfrm>
            <a:off x="0" y="0"/>
            <a:ext cx="9144000" cy="3352800"/>
          </a:xfrm>
          <a:prstGeom prst="rect">
            <a:avLst/>
          </a:prstGeom>
          <a:noFill/>
          <a:ln>
            <a:noFill/>
          </a:ln>
        </p:spPr>
        <p:txBody>
          <a:bodyPr spcFirstLastPara="1" wrap="square" lIns="91425" tIns="91425" rIns="91425" bIns="91425" anchor="t" anchorCtr="0">
            <a:noAutofit/>
          </a:bodyPr>
          <a:lstStyle>
            <a:lvl1pPr marL="0" marR="0" lvl="0" indent="-88900" algn="ctr" rtl="1">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6" name="Google Shape;46;p2"/>
          <p:cNvSpPr txBox="1">
            <a:spLocks noGrp="1"/>
          </p:cNvSpPr>
          <p:nvPr>
            <p:ph type="title" idx="2"/>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47" name="Google Shape;47;p2"/>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48" name="Google Shape;48;p2"/>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49" name="Google Shape;49;p2"/>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0" name="Google Shape;50;p2"/>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lt1"/>
        </a:solidFill>
        <a:effectLst/>
      </p:bgPr>
    </p:bg>
    <p:spTree>
      <p:nvGrpSpPr>
        <p:cNvPr id="1" name="Shape 51"/>
        <p:cNvGrpSpPr/>
        <p:nvPr/>
      </p:nvGrpSpPr>
      <p:grpSpPr>
        <a:xfrm>
          <a:off x="0" y="0"/>
          <a:ext cx="0" cy="0"/>
          <a:chOff x="0" y="0"/>
          <a:chExt cx="0" cy="0"/>
        </a:xfrm>
      </p:grpSpPr>
      <p:sp>
        <p:nvSpPr>
          <p:cNvPr id="52" name="Google Shape;52;p3"/>
          <p:cNvSpPr txBox="1">
            <a:spLocks noGrp="1"/>
          </p:cNvSpPr>
          <p:nvPr>
            <p:ph type="body" idx="1"/>
          </p:nvPr>
        </p:nvSpPr>
        <p:spPr>
          <a:xfrm>
            <a:off x="0" y="304800"/>
            <a:ext cx="9144000" cy="6553200"/>
          </a:xfrm>
          <a:prstGeom prst="rect">
            <a:avLst/>
          </a:prstGeom>
          <a:noFill/>
          <a:ln>
            <a:noFill/>
          </a:ln>
        </p:spPr>
        <p:txBody>
          <a:bodyPr spcFirstLastPara="1" wrap="square" lIns="91425" tIns="91425" rIns="91425" bIns="91425" anchor="t" anchorCtr="0">
            <a:noAutofit/>
          </a:bodyPr>
          <a:lstStyle>
            <a:lvl1pPr marL="457200" lvl="0" indent="-317500" algn="l" rtl="0">
              <a:lnSpc>
                <a:spcPct val="100000"/>
              </a:lnSpc>
              <a:spcBef>
                <a:spcPts val="600"/>
              </a:spcBef>
              <a:spcAft>
                <a:spcPts val="0"/>
              </a:spcAft>
              <a:buClr>
                <a:schemeClr val="dk2"/>
              </a:buClr>
              <a:buSzPts val="1400"/>
              <a:buFont typeface="Arial"/>
              <a:buChar char="●"/>
              <a:defRPr sz="3000">
                <a:solidFill>
                  <a:schemeClr val="dk1"/>
                </a:solidFill>
                <a:latin typeface="Arial"/>
                <a:ea typeface="Arial"/>
                <a:cs typeface="Arial"/>
                <a:sym typeface="Arial"/>
              </a:defRPr>
            </a:lvl1pPr>
            <a:lvl2pPr marL="914400" lvl="1" indent="-317500" rtl="0">
              <a:lnSpc>
                <a:spcPct val="100000"/>
              </a:lnSpc>
              <a:spcBef>
                <a:spcPts val="0"/>
              </a:spcBef>
              <a:spcAft>
                <a:spcPts val="0"/>
              </a:spcAft>
              <a:buClr>
                <a:schemeClr val="accent2"/>
              </a:buClr>
              <a:buSzPts val="1400"/>
              <a:buChar char="●"/>
              <a:defRPr sz="2600"/>
            </a:lvl2pPr>
            <a:lvl3pPr marL="1371600" lvl="2" indent="-317500" rtl="0">
              <a:lnSpc>
                <a:spcPct val="100000"/>
              </a:lnSpc>
              <a:spcBef>
                <a:spcPts val="0"/>
              </a:spcBef>
              <a:spcAft>
                <a:spcPts val="0"/>
              </a:spcAft>
              <a:buClr>
                <a:schemeClr val="accent1"/>
              </a:buClr>
              <a:buSzPts val="1400"/>
              <a:buChar char="●"/>
              <a:defRPr sz="2300"/>
            </a:lvl3pPr>
            <a:lvl4pPr marL="1828800" lvl="3" indent="-317500" rtl="0">
              <a:lnSpc>
                <a:spcPct val="100000"/>
              </a:lnSpc>
              <a:spcBef>
                <a:spcPts val="0"/>
              </a:spcBef>
              <a:spcAft>
                <a:spcPts val="0"/>
              </a:spcAft>
              <a:buClr>
                <a:schemeClr val="dk2"/>
              </a:buClr>
              <a:buSzPts val="1400"/>
              <a:buChar char="■"/>
              <a:defRPr sz="2000"/>
            </a:lvl4pPr>
            <a:lvl5pPr marL="2286000" lvl="4" indent="-317500" rtl="0">
              <a:lnSpc>
                <a:spcPct val="100000"/>
              </a:lnSpc>
              <a:spcBef>
                <a:spcPts val="0"/>
              </a:spcBef>
              <a:spcAft>
                <a:spcPts val="0"/>
              </a:spcAft>
              <a:buClr>
                <a:schemeClr val="folHlink"/>
              </a:buClr>
              <a:buSzPts val="1400"/>
              <a:buChar char="●"/>
              <a:defRPr sz="2000"/>
            </a:lvl5pPr>
            <a:lvl6pPr marL="2743200" lvl="5"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6pPr>
            <a:lvl7pPr marL="3200400" lvl="6"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7pPr>
            <a:lvl8pPr marL="3657600" lvl="7"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8pPr>
            <a:lvl9pPr marL="4114800" lvl="8" indent="-317500" rtl="0">
              <a:lnSpc>
                <a:spcPct val="100000"/>
              </a:lnSpc>
              <a:spcBef>
                <a:spcPts val="0"/>
              </a:spcBef>
              <a:spcAft>
                <a:spcPts val="0"/>
              </a:spcAft>
              <a:buClr>
                <a:schemeClr val="folHlink"/>
              </a:buClr>
              <a:buSzPts val="1400"/>
              <a:buFont typeface="Arial"/>
              <a:buChar char="●"/>
              <a:defRPr sz="3000">
                <a:solidFill>
                  <a:schemeClr val="dk1"/>
                </a:solidFill>
                <a:latin typeface="Arial"/>
                <a:ea typeface="Arial"/>
                <a:cs typeface="Arial"/>
                <a:sym typeface="Arial"/>
              </a:defRPr>
            </a:lvl9pPr>
          </a:lstStyle>
          <a:p>
            <a:endParaRPr/>
          </a:p>
        </p:txBody>
      </p:sp>
      <p:sp>
        <p:nvSpPr>
          <p:cNvPr id="53" name="Google Shape;53;p3"/>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lvl="0" algn="l" rtl="0">
              <a:lnSpc>
                <a:spcPct val="100000"/>
              </a:lnSpc>
              <a:spcBef>
                <a:spcPts val="0"/>
              </a:spcBef>
              <a:spcAft>
                <a:spcPts val="0"/>
              </a:spcAft>
              <a:buSzPts val="1400"/>
              <a:buChar char="●"/>
              <a:defRPr sz="3900">
                <a:solidFill>
                  <a:schemeClr val="dk2"/>
                </a:solidFill>
                <a:latin typeface="Arial"/>
                <a:ea typeface="Arial"/>
                <a:cs typeface="Arial"/>
                <a:sym typeface="Arial"/>
              </a:defRPr>
            </a:lvl1pPr>
            <a:lvl2pPr lvl="1" algn="l" rtl="0">
              <a:lnSpc>
                <a:spcPct val="100000"/>
              </a:lnSpc>
              <a:spcBef>
                <a:spcPts val="0"/>
              </a:spcBef>
              <a:spcAft>
                <a:spcPts val="0"/>
              </a:spcAft>
              <a:buSzPts val="1400"/>
              <a:buChar char="○"/>
              <a:defRPr sz="3900">
                <a:solidFill>
                  <a:schemeClr val="dk2"/>
                </a:solidFill>
                <a:latin typeface="Arial"/>
                <a:ea typeface="Arial"/>
                <a:cs typeface="Arial"/>
                <a:sym typeface="Arial"/>
              </a:defRPr>
            </a:lvl2pPr>
            <a:lvl3pPr lvl="2" algn="l" rtl="0">
              <a:lnSpc>
                <a:spcPct val="100000"/>
              </a:lnSpc>
              <a:spcBef>
                <a:spcPts val="0"/>
              </a:spcBef>
              <a:spcAft>
                <a:spcPts val="0"/>
              </a:spcAft>
              <a:buSzPts val="1400"/>
              <a:buChar char="■"/>
              <a:defRPr sz="3900">
                <a:solidFill>
                  <a:schemeClr val="dk2"/>
                </a:solidFill>
                <a:latin typeface="Arial"/>
                <a:ea typeface="Arial"/>
                <a:cs typeface="Arial"/>
                <a:sym typeface="Arial"/>
              </a:defRPr>
            </a:lvl3pPr>
            <a:lvl4pPr lvl="3" algn="l" rtl="0">
              <a:lnSpc>
                <a:spcPct val="100000"/>
              </a:lnSpc>
              <a:spcBef>
                <a:spcPts val="0"/>
              </a:spcBef>
              <a:spcAft>
                <a:spcPts val="0"/>
              </a:spcAft>
              <a:buSzPts val="1400"/>
              <a:buChar char="●"/>
              <a:defRPr sz="3900">
                <a:solidFill>
                  <a:schemeClr val="dk2"/>
                </a:solidFill>
                <a:latin typeface="Arial"/>
                <a:ea typeface="Arial"/>
                <a:cs typeface="Arial"/>
                <a:sym typeface="Arial"/>
              </a:defRPr>
            </a:lvl4pPr>
            <a:lvl5pPr lvl="4" algn="l" rtl="0">
              <a:lnSpc>
                <a:spcPct val="100000"/>
              </a:lnSpc>
              <a:spcBef>
                <a:spcPts val="0"/>
              </a:spcBef>
              <a:spcAft>
                <a:spcPts val="0"/>
              </a:spcAft>
              <a:buSzPts val="1400"/>
              <a:buChar char="○"/>
              <a:defRPr sz="3900">
                <a:solidFill>
                  <a:schemeClr val="dk2"/>
                </a:solidFill>
                <a:latin typeface="Arial"/>
                <a:ea typeface="Arial"/>
                <a:cs typeface="Arial"/>
                <a:sym typeface="Arial"/>
              </a:defRPr>
            </a:lvl5pPr>
            <a:lvl6pPr lvl="5" algn="l" rtl="0">
              <a:lnSpc>
                <a:spcPct val="100000"/>
              </a:lnSpc>
              <a:spcBef>
                <a:spcPts val="0"/>
              </a:spcBef>
              <a:spcAft>
                <a:spcPts val="0"/>
              </a:spcAft>
              <a:buSzPts val="1400"/>
              <a:buChar char="■"/>
              <a:defRPr sz="3900">
                <a:solidFill>
                  <a:schemeClr val="dk2"/>
                </a:solidFill>
                <a:latin typeface="Arial"/>
                <a:ea typeface="Arial"/>
                <a:cs typeface="Arial"/>
                <a:sym typeface="Arial"/>
              </a:defRPr>
            </a:lvl6pPr>
            <a:lvl7pPr lvl="6" algn="l" rtl="0">
              <a:lnSpc>
                <a:spcPct val="100000"/>
              </a:lnSpc>
              <a:spcBef>
                <a:spcPts val="0"/>
              </a:spcBef>
              <a:spcAft>
                <a:spcPts val="0"/>
              </a:spcAft>
              <a:buSzPts val="1400"/>
              <a:buChar char="●"/>
              <a:defRPr sz="3900">
                <a:solidFill>
                  <a:schemeClr val="dk2"/>
                </a:solidFill>
                <a:latin typeface="Arial"/>
                <a:ea typeface="Arial"/>
                <a:cs typeface="Arial"/>
                <a:sym typeface="Arial"/>
              </a:defRPr>
            </a:lvl7pPr>
            <a:lvl8pPr lvl="7" algn="l" rtl="0">
              <a:lnSpc>
                <a:spcPct val="100000"/>
              </a:lnSpc>
              <a:spcBef>
                <a:spcPts val="0"/>
              </a:spcBef>
              <a:spcAft>
                <a:spcPts val="0"/>
              </a:spcAft>
              <a:buSzPts val="1400"/>
              <a:buChar char="○"/>
              <a:defRPr sz="3900">
                <a:solidFill>
                  <a:schemeClr val="dk2"/>
                </a:solidFill>
                <a:latin typeface="Arial"/>
                <a:ea typeface="Arial"/>
                <a:cs typeface="Arial"/>
                <a:sym typeface="Arial"/>
              </a:defRPr>
            </a:lvl8pPr>
            <a:lvl9pPr lvl="8" algn="l" rtl="0">
              <a:lnSpc>
                <a:spcPct val="100000"/>
              </a:lnSpc>
              <a:spcBef>
                <a:spcPts val="0"/>
              </a:spcBef>
              <a:spcAft>
                <a:spcPts val="0"/>
              </a:spcAft>
              <a:buSzPts val="1400"/>
              <a:buChar char="■"/>
              <a:defRPr sz="3900">
                <a:solidFill>
                  <a:schemeClr val="dk2"/>
                </a:solidFill>
                <a:latin typeface="Arial"/>
                <a:ea typeface="Arial"/>
                <a:cs typeface="Arial"/>
                <a:sym typeface="Arial"/>
              </a:defRPr>
            </a:lvl9pPr>
          </a:lstStyle>
          <a:p>
            <a:endParaRPr/>
          </a:p>
        </p:txBody>
      </p:sp>
      <p:sp>
        <p:nvSpPr>
          <p:cNvPr id="54" name="Google Shape;54;p3"/>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5" name="Google Shape;55;p3"/>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56" name="Google Shape;56;p3"/>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cxnSp>
        <p:nvCxnSpPr>
          <p:cNvPr id="6" name="Google Shape;6;p1"/>
          <p:cNvCxnSpPr/>
          <p:nvPr/>
        </p:nvCxnSpPr>
        <p:spPr>
          <a:xfrm>
            <a:off x="7962900" y="152400"/>
            <a:ext cx="0" cy="1524000"/>
          </a:xfrm>
          <a:prstGeom prst="straightConnector1">
            <a:avLst/>
          </a:prstGeom>
          <a:noFill/>
          <a:ln w="9525" cap="rnd" cmpd="sng">
            <a:solidFill>
              <a:schemeClr val="dk1"/>
            </a:solidFill>
            <a:prstDash val="solid"/>
            <a:miter lim="8000"/>
            <a:headEnd type="none" w="sm" len="sm"/>
            <a:tailEnd type="none" w="sm" len="sm"/>
          </a:ln>
        </p:spPr>
      </p:cxnSp>
      <p:sp>
        <p:nvSpPr>
          <p:cNvPr id="7" name="Google Shape;7;p1"/>
          <p:cNvSpPr txBox="1">
            <a:spLocks noGrp="1"/>
          </p:cNvSpPr>
          <p:nvPr>
            <p:ph type="title"/>
          </p:nvPr>
        </p:nvSpPr>
        <p:spPr>
          <a:xfrm>
            <a:off x="457200" y="122237"/>
            <a:ext cx="7543800" cy="1295400"/>
          </a:xfrm>
          <a:prstGeom prst="rect">
            <a:avLst/>
          </a:prstGeom>
          <a:noFill/>
          <a:ln>
            <a:noFill/>
          </a:ln>
        </p:spPr>
        <p:txBody>
          <a:bodyPr spcFirstLastPara="1" wrap="square" lIns="91425" tIns="91425" rIns="91425" bIns="91425" anchor="b" anchorCtr="0">
            <a:noAutofit/>
          </a:bodyPr>
          <a:lstStyle>
            <a:lvl1pPr marL="0" marR="0" lvl="0"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1pPr>
            <a:lvl2pPr marL="0" marR="0" lvl="1"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2pPr>
            <a:lvl3pPr marL="0" marR="0" lvl="2"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3pPr>
            <a:lvl4pPr marL="0" marR="0" lvl="3"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4pPr>
            <a:lvl5pPr marL="0" marR="0" lvl="4"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5pPr>
            <a:lvl6pPr marL="0" marR="0" lvl="5"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6pPr>
            <a:lvl7pPr marL="0" marR="0" lvl="6"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7pPr>
            <a:lvl8pPr marL="0" marR="0" lvl="7"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8pPr>
            <a:lvl9pPr marL="0" marR="0" lvl="8" indent="-88900" algn="l" rtl="0">
              <a:lnSpc>
                <a:spcPct val="100000"/>
              </a:lnSpc>
              <a:spcBef>
                <a:spcPts val="0"/>
              </a:spcBef>
              <a:spcAft>
                <a:spcPts val="0"/>
              </a:spcAft>
              <a:buSzPts val="1400"/>
              <a:buChar char="■"/>
              <a:defRPr sz="39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body" idx="1"/>
          </p:nvPr>
        </p:nvSpPr>
        <p:spPr>
          <a:xfrm>
            <a:off x="457200" y="1719262"/>
            <a:ext cx="8229600" cy="4411662"/>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600"/>
              </a:spcBef>
              <a:spcAft>
                <a:spcPts val="0"/>
              </a:spcAft>
              <a:buClr>
                <a:schemeClr val="dk2"/>
              </a:buClr>
              <a:buSzPts val="1400"/>
              <a:buFont typeface="Arial"/>
              <a:buChar char="●"/>
              <a:defRPr sz="3000" b="0" i="0" u="none" strike="noStrike" cap="none">
                <a:solidFill>
                  <a:schemeClr val="dk1"/>
                </a:solidFill>
                <a:latin typeface="Arial"/>
                <a:ea typeface="Arial"/>
                <a:cs typeface="Arial"/>
                <a:sym typeface="Arial"/>
              </a:defRPr>
            </a:lvl1pPr>
            <a:lvl2pPr marL="914400" marR="0" lvl="1" indent="-317500" algn="l" rtl="0">
              <a:lnSpc>
                <a:spcPct val="100000"/>
              </a:lnSpc>
              <a:spcBef>
                <a:spcPts val="0"/>
              </a:spcBef>
              <a:spcAft>
                <a:spcPts val="0"/>
              </a:spcAft>
              <a:buClr>
                <a:schemeClr val="accent2"/>
              </a:buClr>
              <a:buSzPts val="1400"/>
              <a:buFont typeface="Arial"/>
              <a:buChar char="●"/>
              <a:defRPr sz="2600" b="0" i="0" u="none" strike="noStrike" cap="none"/>
            </a:lvl2pPr>
            <a:lvl3pPr marL="1371600" marR="0" lvl="2" indent="-317500" algn="l" rtl="0">
              <a:lnSpc>
                <a:spcPct val="100000"/>
              </a:lnSpc>
              <a:spcBef>
                <a:spcPts val="0"/>
              </a:spcBef>
              <a:spcAft>
                <a:spcPts val="0"/>
              </a:spcAft>
              <a:buClr>
                <a:schemeClr val="accent1"/>
              </a:buClr>
              <a:buSzPts val="1400"/>
              <a:buFont typeface="Arial"/>
              <a:buChar char="●"/>
              <a:defRPr sz="2300" b="0" i="0" u="none" strike="noStrike" cap="none"/>
            </a:lvl3pPr>
            <a:lvl4pPr marL="1828800" marR="0" lvl="3" indent="-317500" algn="l" rtl="0">
              <a:lnSpc>
                <a:spcPct val="100000"/>
              </a:lnSpc>
              <a:spcBef>
                <a:spcPts val="0"/>
              </a:spcBef>
              <a:spcAft>
                <a:spcPts val="0"/>
              </a:spcAft>
              <a:buClr>
                <a:schemeClr val="dk2"/>
              </a:buClr>
              <a:buSzPts val="1400"/>
              <a:buFont typeface="Arial"/>
              <a:buChar char="■"/>
              <a:defRPr sz="2000" b="0" i="0" u="none" strike="noStrike" cap="none"/>
            </a:lvl4pPr>
            <a:lvl5pPr marL="2286000" marR="0" lvl="4" indent="-317500" algn="l" rtl="0">
              <a:lnSpc>
                <a:spcPct val="100000"/>
              </a:lnSpc>
              <a:spcBef>
                <a:spcPts val="0"/>
              </a:spcBef>
              <a:spcAft>
                <a:spcPts val="0"/>
              </a:spcAft>
              <a:buClr>
                <a:schemeClr val="folHlink"/>
              </a:buClr>
              <a:buSzPts val="1400"/>
              <a:buFont typeface="Arial"/>
              <a:buChar char="●"/>
              <a:defRPr sz="2000" b="0" i="0" u="none" strike="noStrike" cap="none"/>
            </a:lvl5pPr>
            <a:lvl6pPr marL="2743200" marR="0" lvl="5"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6pPr>
            <a:lvl7pPr marL="3200400" marR="0" lvl="6"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7pPr>
            <a:lvl8pPr marL="3657600" marR="0" lvl="7"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8pPr>
            <a:lvl9pPr marL="4114800" marR="0" lvl="8" indent="-317500" algn="l" rtl="0">
              <a:lnSpc>
                <a:spcPct val="100000"/>
              </a:lnSpc>
              <a:spcBef>
                <a:spcPts val="0"/>
              </a:spcBef>
              <a:spcAft>
                <a:spcPts val="0"/>
              </a:spcAft>
              <a:buClr>
                <a:schemeClr val="folHlink"/>
              </a:buClr>
              <a:buSzPts val="1400"/>
              <a:buFont typeface="Arial"/>
              <a:buChar char="●"/>
              <a:defRPr sz="3000" b="0" i="0" u="none" strike="noStrike" cap="none">
                <a:solidFill>
                  <a:schemeClr val="dk1"/>
                </a:solidFill>
                <a:latin typeface="Arial"/>
                <a:ea typeface="Arial"/>
                <a:cs typeface="Arial"/>
                <a:sym typeface="Arial"/>
              </a:defRPr>
            </a:lvl9pPr>
          </a:lstStyle>
          <a:p>
            <a:endParaRPr/>
          </a:p>
        </p:txBody>
      </p:sp>
      <p:sp>
        <p:nvSpPr>
          <p:cNvPr id="9" name="Google Shape;9;p1"/>
          <p:cNvSpPr txBox="1">
            <a:spLocks noGrp="1"/>
          </p:cNvSpPr>
          <p:nvPr>
            <p:ph type="dt" idx="10"/>
          </p:nvPr>
        </p:nvSpPr>
        <p:spPr>
          <a:xfrm>
            <a:off x="457200" y="6248400"/>
            <a:ext cx="2133600" cy="457200"/>
          </a:xfrm>
          <a:prstGeom prst="rect">
            <a:avLst/>
          </a:prstGeom>
          <a:noFill/>
          <a:ln>
            <a:noFill/>
          </a:ln>
        </p:spPr>
        <p:txBody>
          <a:bodyPr spcFirstLastPara="1" wrap="square" lIns="91425" tIns="91425" rIns="91425" bIns="91425" anchor="t" anchorCtr="0">
            <a:noAutofit/>
          </a:bodyPr>
          <a:lstStyle>
            <a:lvl1pPr marL="0" marR="0" lvl="0" indent="-88900" algn="l"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0" name="Google Shape;10;p1"/>
          <p:cNvSpPr txBox="1">
            <a:spLocks noGrp="1"/>
          </p:cNvSpPr>
          <p:nvPr>
            <p:ph type="ftr" idx="11"/>
          </p:nvPr>
        </p:nvSpPr>
        <p:spPr>
          <a:xfrm>
            <a:off x="3124200" y="6248400"/>
            <a:ext cx="2895600" cy="457200"/>
          </a:xfrm>
          <a:prstGeom prst="rect">
            <a:avLst/>
          </a:prstGeom>
          <a:noFill/>
          <a:ln>
            <a:noFill/>
          </a:ln>
        </p:spPr>
        <p:txBody>
          <a:bodyPr spcFirstLastPara="1" wrap="square" lIns="91425" tIns="91425" rIns="91425" bIns="91425" anchor="t" anchorCtr="0">
            <a:noAutofit/>
          </a:bodyPr>
          <a:lstStyle>
            <a:lvl1pPr marL="0" marR="0" lvl="0" indent="-88900" algn="ctr" rtl="0">
              <a:spcBef>
                <a:spcPts val="0"/>
              </a:spcBef>
              <a:spcAft>
                <a:spcPts val="0"/>
              </a:spcAft>
              <a:buSzPts val="1400"/>
              <a:buChar char="●"/>
              <a:defRPr sz="1000" b="0" i="0" u="none" strike="noStrike" cap="none"/>
            </a:lvl1pPr>
            <a:lvl2pPr lvl="1">
              <a:spcBef>
                <a:spcPts val="0"/>
              </a:spcBef>
              <a:spcAft>
                <a:spcPts val="0"/>
              </a:spcAft>
              <a:buSzPts val="1400"/>
              <a:buChar char="○"/>
              <a:defRPr/>
            </a:lvl2pPr>
            <a:lvl3pPr lvl="2">
              <a:spcBef>
                <a:spcPts val="0"/>
              </a:spcBef>
              <a:spcAft>
                <a:spcPts val="0"/>
              </a:spcAft>
              <a:buSzPts val="1400"/>
              <a:buChar char="■"/>
              <a:defRPr/>
            </a:lvl3pPr>
            <a:lvl4pPr lvl="3">
              <a:spcBef>
                <a:spcPts val="0"/>
              </a:spcBef>
              <a:spcAft>
                <a:spcPts val="0"/>
              </a:spcAft>
              <a:buSzPts val="1400"/>
              <a:buChar char="●"/>
              <a:defRPr/>
            </a:lvl4pPr>
            <a:lvl5pPr lvl="4">
              <a:spcBef>
                <a:spcPts val="0"/>
              </a:spcBef>
              <a:spcAft>
                <a:spcPts val="0"/>
              </a:spcAft>
              <a:buSzPts val="1400"/>
              <a:buChar char="○"/>
              <a:defRPr/>
            </a:lvl5pPr>
            <a:lvl6pPr lvl="5">
              <a:spcBef>
                <a:spcPts val="0"/>
              </a:spcBef>
              <a:spcAft>
                <a:spcPts val="0"/>
              </a:spcAft>
              <a:buSzPts val="1400"/>
              <a:buChar char="■"/>
              <a:defRPr/>
            </a:lvl6pPr>
            <a:lvl7pPr lvl="6">
              <a:spcBef>
                <a:spcPts val="0"/>
              </a:spcBef>
              <a:spcAft>
                <a:spcPts val="0"/>
              </a:spcAft>
              <a:buSzPts val="1400"/>
              <a:buChar char="●"/>
              <a:defRPr/>
            </a:lvl7pPr>
            <a:lvl8pPr lvl="7">
              <a:spcBef>
                <a:spcPts val="0"/>
              </a:spcBef>
              <a:spcAft>
                <a:spcPts val="0"/>
              </a:spcAft>
              <a:buSzPts val="1400"/>
              <a:buChar char="○"/>
              <a:defRPr/>
            </a:lvl8pPr>
            <a:lvl9pPr lvl="8">
              <a:spcBef>
                <a:spcPts val="0"/>
              </a:spcBef>
              <a:spcAft>
                <a:spcPts val="0"/>
              </a:spcAft>
              <a:buSzPts val="1400"/>
              <a:buChar char="■"/>
              <a:defRPr/>
            </a:lvl9pPr>
          </a:lstStyle>
          <a:p>
            <a:endParaRPr/>
          </a:p>
        </p:txBody>
      </p:sp>
      <p:sp>
        <p:nvSpPr>
          <p:cNvPr id="11" name="Google Shape;11;p1"/>
          <p:cNvSpPr txBox="1">
            <a:spLocks noGrp="1"/>
          </p:cNvSpPr>
          <p:nvPr>
            <p:ph type="sldNum" idx="12"/>
          </p:nvPr>
        </p:nvSpPr>
        <p:spPr>
          <a:xfrm>
            <a:off x="6553200" y="6248400"/>
            <a:ext cx="2133600" cy="457200"/>
          </a:xfrm>
          <a:prstGeom prst="rect">
            <a:avLst/>
          </a:prstGeom>
          <a:noFill/>
          <a:ln>
            <a:noFill/>
          </a:ln>
        </p:spPr>
        <p:txBody>
          <a:bodyPr spcFirstLastPara="1" wrap="square" lIns="91425" tIns="91425" rIns="91425" bIns="91425" anchor="t" anchorCtr="0">
            <a:noAutofit/>
          </a:bodyPr>
          <a:lstStyle>
            <a:lvl1pPr marL="0" marR="0" lvl="0" indent="0" algn="r" rtl="0">
              <a:buNone/>
              <a:defRPr sz="1000" b="0" i="0" u="none" strike="noStrike" cap="none"/>
            </a:lvl1pPr>
            <a:lvl2pPr marL="0" marR="0" lvl="1" indent="0" algn="r" rtl="0">
              <a:buNone/>
              <a:defRPr sz="1000" b="0" i="0" u="none" strike="noStrike" cap="none"/>
            </a:lvl2pPr>
            <a:lvl3pPr marL="0" marR="0" lvl="2" indent="0" algn="r" rtl="0">
              <a:buNone/>
              <a:defRPr sz="1000" b="0" i="0" u="none" strike="noStrike" cap="none"/>
            </a:lvl3pPr>
            <a:lvl4pPr marL="0" marR="0" lvl="3" indent="0" algn="r" rtl="0">
              <a:buNone/>
              <a:defRPr sz="1000" b="0" i="0" u="none" strike="noStrike" cap="none"/>
            </a:lvl4pPr>
            <a:lvl5pPr marL="0" marR="0" lvl="4" indent="0" algn="r" rtl="0">
              <a:buNone/>
              <a:defRPr sz="1000" b="0" i="0" u="none" strike="noStrike" cap="none"/>
            </a:lvl5pPr>
            <a:lvl6pPr marL="0" marR="0" lvl="5" indent="0" algn="r" rtl="0">
              <a:buNone/>
              <a:defRPr sz="1000" b="0" i="0" u="none" strike="noStrike" cap="none"/>
            </a:lvl6pPr>
            <a:lvl7pPr marL="0" marR="0" lvl="6" indent="0" algn="r" rtl="0">
              <a:buNone/>
              <a:defRPr sz="1000" b="0" i="0" u="none" strike="noStrike" cap="none"/>
            </a:lvl7pPr>
            <a:lvl8pPr marL="0" marR="0" lvl="7" indent="0" algn="r" rtl="0">
              <a:buNone/>
              <a:defRPr sz="1000" b="0" i="0" u="none" strike="noStrike" cap="none"/>
            </a:lvl8pPr>
            <a:lvl9pPr marL="0" marR="0" lvl="8" indent="0" algn="r" rtl="0">
              <a:buNone/>
              <a:defRPr sz="1000" b="0" i="0" u="none" strike="noStrike" cap="none"/>
            </a:lvl9pPr>
          </a:lstStyle>
          <a:p>
            <a:pPr marL="0" lvl="0" indent="-88900" algn="r" rtl="0">
              <a:spcBef>
                <a:spcPts val="0"/>
              </a:spcBef>
              <a:spcAft>
                <a:spcPts val="0"/>
              </a:spcAft>
              <a:buSzPts val="1400"/>
              <a:buChar char="●"/>
            </a:pPr>
            <a:endParaRPr/>
          </a:p>
          <a:p>
            <a:pPr marL="0" lvl="1" indent="-88900" algn="l" rtl="0">
              <a:spcBef>
                <a:spcPts val="0"/>
              </a:spcBef>
              <a:spcAft>
                <a:spcPts val="0"/>
              </a:spcAft>
              <a:buSzPts val="1400"/>
              <a:buChar char="○"/>
            </a:pPr>
            <a:endParaRPr sz="1400"/>
          </a:p>
          <a:p>
            <a:pPr marL="0" lvl="2" indent="-88900" algn="l" rtl="0">
              <a:spcBef>
                <a:spcPts val="0"/>
              </a:spcBef>
              <a:spcAft>
                <a:spcPts val="0"/>
              </a:spcAft>
              <a:buSzPts val="1400"/>
              <a:buChar char="■"/>
            </a:pPr>
            <a:endParaRPr sz="1400"/>
          </a:p>
          <a:p>
            <a:pPr marL="0" lvl="3" indent="-88900" algn="l" rtl="0">
              <a:spcBef>
                <a:spcPts val="0"/>
              </a:spcBef>
              <a:spcAft>
                <a:spcPts val="0"/>
              </a:spcAft>
              <a:buSzPts val="1400"/>
              <a:buChar char="●"/>
            </a:pPr>
            <a:endParaRPr sz="1400"/>
          </a:p>
          <a:p>
            <a:pPr marL="0" lvl="4" indent="-88900" algn="l" rtl="0">
              <a:spcBef>
                <a:spcPts val="0"/>
              </a:spcBef>
              <a:spcAft>
                <a:spcPts val="0"/>
              </a:spcAft>
              <a:buSzPts val="1400"/>
              <a:buChar char="○"/>
            </a:pPr>
            <a:endParaRPr sz="1400"/>
          </a:p>
          <a:p>
            <a:pPr marL="0" lvl="5" indent="-88900" algn="l" rtl="0">
              <a:spcBef>
                <a:spcPts val="0"/>
              </a:spcBef>
              <a:spcAft>
                <a:spcPts val="0"/>
              </a:spcAft>
              <a:buSzPts val="1400"/>
              <a:buChar char="■"/>
            </a:pPr>
            <a:endParaRPr sz="1400"/>
          </a:p>
          <a:p>
            <a:pPr marL="0" lvl="6" indent="-88900" algn="l" rtl="0">
              <a:spcBef>
                <a:spcPts val="0"/>
              </a:spcBef>
              <a:spcAft>
                <a:spcPts val="0"/>
              </a:spcAft>
              <a:buSzPts val="1400"/>
              <a:buChar char="●"/>
            </a:pPr>
            <a:endParaRPr sz="1400"/>
          </a:p>
          <a:p>
            <a:pPr marL="0" lvl="7" indent="-88900" algn="l" rtl="0">
              <a:spcBef>
                <a:spcPts val="0"/>
              </a:spcBef>
              <a:spcAft>
                <a:spcPts val="0"/>
              </a:spcAft>
              <a:buSzPts val="1400"/>
              <a:buChar char="○"/>
            </a:pPr>
            <a:endParaRPr sz="1400"/>
          </a:p>
          <a:p>
            <a:pPr marL="0" lvl="8" indent="-88900" algn="l" rtl="0">
              <a:spcBef>
                <a:spcPts val="0"/>
              </a:spcBef>
              <a:spcAft>
                <a:spcPts val="0"/>
              </a:spcAft>
              <a:buSzPts val="1400"/>
              <a:buChar char="■"/>
            </a:pPr>
            <a:endParaRPr sz="1400"/>
          </a:p>
        </p:txBody>
      </p:sp>
      <p:grpSp>
        <p:nvGrpSpPr>
          <p:cNvPr id="12" name="Google Shape;12;p1"/>
          <p:cNvGrpSpPr/>
          <p:nvPr/>
        </p:nvGrpSpPr>
        <p:grpSpPr>
          <a:xfrm>
            <a:off x="8153400" y="152400"/>
            <a:ext cx="792162" cy="1295400"/>
            <a:chOff x="8153400" y="1524000"/>
            <a:chExt cx="838200" cy="1371600"/>
          </a:xfrm>
        </p:grpSpPr>
        <p:sp>
          <p:nvSpPr>
            <p:cNvPr id="13" name="Google Shape;13;p1"/>
            <p:cNvSpPr/>
            <p:nvPr/>
          </p:nvSpPr>
          <p:spPr>
            <a:xfrm>
              <a:off x="81534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4" name="Google Shape;14;p1"/>
            <p:cNvSpPr/>
            <p:nvPr/>
          </p:nvSpPr>
          <p:spPr>
            <a:xfrm>
              <a:off x="83312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5" name="Google Shape;15;p1"/>
            <p:cNvSpPr/>
            <p:nvPr/>
          </p:nvSpPr>
          <p:spPr>
            <a:xfrm>
              <a:off x="8509000" y="15240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6" name="Google Shape;16;p1"/>
            <p:cNvSpPr/>
            <p:nvPr/>
          </p:nvSpPr>
          <p:spPr>
            <a:xfrm>
              <a:off x="81534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7" name="Google Shape;17;p1"/>
            <p:cNvSpPr/>
            <p:nvPr/>
          </p:nvSpPr>
          <p:spPr>
            <a:xfrm>
              <a:off x="83312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8" name="Google Shape;18;p1"/>
            <p:cNvSpPr/>
            <p:nvPr/>
          </p:nvSpPr>
          <p:spPr>
            <a:xfrm>
              <a:off x="8509000" y="17018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19" name="Google Shape;19;p1"/>
            <p:cNvSpPr/>
            <p:nvPr/>
          </p:nvSpPr>
          <p:spPr>
            <a:xfrm>
              <a:off x="8686800" y="17018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0" name="Google Shape;20;p1"/>
            <p:cNvSpPr/>
            <p:nvPr/>
          </p:nvSpPr>
          <p:spPr>
            <a:xfrm>
              <a:off x="81534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1" name="Google Shape;21;p1"/>
            <p:cNvSpPr/>
            <p:nvPr/>
          </p:nvSpPr>
          <p:spPr>
            <a:xfrm>
              <a:off x="8331200" y="18796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2" name="Google Shape;22;p1"/>
            <p:cNvSpPr/>
            <p:nvPr/>
          </p:nvSpPr>
          <p:spPr>
            <a:xfrm>
              <a:off x="85090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3" name="Google Shape;23;p1"/>
            <p:cNvSpPr/>
            <p:nvPr/>
          </p:nvSpPr>
          <p:spPr>
            <a:xfrm>
              <a:off x="8686800" y="18796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4" name="Google Shape;24;p1"/>
            <p:cNvSpPr/>
            <p:nvPr/>
          </p:nvSpPr>
          <p:spPr>
            <a:xfrm>
              <a:off x="8864600" y="18796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5" name="Google Shape;25;p1"/>
            <p:cNvSpPr/>
            <p:nvPr/>
          </p:nvSpPr>
          <p:spPr>
            <a:xfrm>
              <a:off x="8153400" y="2057400"/>
              <a:ext cx="127000" cy="127000"/>
            </a:xfrm>
            <a:prstGeom prst="ellipse">
              <a:avLst/>
            </a:prstGeom>
            <a:solidFill>
              <a:schemeClr val="dk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6" name="Google Shape;26;p1"/>
            <p:cNvSpPr/>
            <p:nvPr/>
          </p:nvSpPr>
          <p:spPr>
            <a:xfrm>
              <a:off x="83312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7" name="Google Shape;27;p1"/>
            <p:cNvSpPr/>
            <p:nvPr/>
          </p:nvSpPr>
          <p:spPr>
            <a:xfrm>
              <a:off x="8509000" y="20574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8" name="Google Shape;28;p1"/>
            <p:cNvSpPr/>
            <p:nvPr/>
          </p:nvSpPr>
          <p:spPr>
            <a:xfrm>
              <a:off x="8686800" y="20574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29" name="Google Shape;29;p1"/>
            <p:cNvSpPr/>
            <p:nvPr/>
          </p:nvSpPr>
          <p:spPr>
            <a:xfrm>
              <a:off x="81534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0" name="Google Shape;30;p1"/>
            <p:cNvSpPr/>
            <p:nvPr/>
          </p:nvSpPr>
          <p:spPr>
            <a:xfrm>
              <a:off x="8331200" y="22352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1" name="Google Shape;31;p1"/>
            <p:cNvSpPr/>
            <p:nvPr/>
          </p:nvSpPr>
          <p:spPr>
            <a:xfrm>
              <a:off x="85090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2" name="Google Shape;32;p1"/>
            <p:cNvSpPr/>
            <p:nvPr/>
          </p:nvSpPr>
          <p:spPr>
            <a:xfrm>
              <a:off x="8686800" y="22352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3" name="Google Shape;33;p1"/>
            <p:cNvSpPr/>
            <p:nvPr/>
          </p:nvSpPr>
          <p:spPr>
            <a:xfrm>
              <a:off x="8864600" y="22352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4" name="Google Shape;34;p1"/>
            <p:cNvSpPr/>
            <p:nvPr/>
          </p:nvSpPr>
          <p:spPr>
            <a:xfrm>
              <a:off x="8153400" y="2413000"/>
              <a:ext cx="127000" cy="127000"/>
            </a:xfrm>
            <a:prstGeom prst="ellipse">
              <a:avLst/>
            </a:prstGeom>
            <a:solidFill>
              <a:schemeClr val="accent2"/>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5" name="Google Shape;35;p1"/>
            <p:cNvSpPr/>
            <p:nvPr/>
          </p:nvSpPr>
          <p:spPr>
            <a:xfrm>
              <a:off x="83312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6" name="Google Shape;36;p1"/>
            <p:cNvSpPr/>
            <p:nvPr/>
          </p:nvSpPr>
          <p:spPr>
            <a:xfrm>
              <a:off x="8509000" y="24130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7" name="Google Shape;37;p1"/>
            <p:cNvSpPr/>
            <p:nvPr/>
          </p:nvSpPr>
          <p:spPr>
            <a:xfrm>
              <a:off x="8686800" y="24130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8" name="Google Shape;38;p1"/>
            <p:cNvSpPr/>
            <p:nvPr/>
          </p:nvSpPr>
          <p:spPr>
            <a:xfrm>
              <a:off x="81534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39" name="Google Shape;39;p1"/>
            <p:cNvSpPr/>
            <p:nvPr/>
          </p:nvSpPr>
          <p:spPr>
            <a:xfrm>
              <a:off x="8331200" y="2590800"/>
              <a:ext cx="127000" cy="127000"/>
            </a:xfrm>
            <a:prstGeom prst="ellipse">
              <a:avLst/>
            </a:prstGeom>
            <a:solidFill>
              <a:schemeClr val="accent1"/>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0" name="Google Shape;40;p1"/>
            <p:cNvSpPr/>
            <p:nvPr/>
          </p:nvSpPr>
          <p:spPr>
            <a:xfrm>
              <a:off x="85090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1" name="Google Shape;41;p1"/>
            <p:cNvSpPr/>
            <p:nvPr/>
          </p:nvSpPr>
          <p:spPr>
            <a:xfrm>
              <a:off x="8686800" y="25908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2" name="Google Shape;42;p1"/>
            <p:cNvSpPr/>
            <p:nvPr/>
          </p:nvSpPr>
          <p:spPr>
            <a:xfrm>
              <a:off x="83312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
          <p:nvSpPr>
            <p:cNvPr id="43" name="Google Shape;43;p1"/>
            <p:cNvSpPr/>
            <p:nvPr/>
          </p:nvSpPr>
          <p:spPr>
            <a:xfrm>
              <a:off x="8686800" y="2768600"/>
              <a:ext cx="127000" cy="127000"/>
            </a:xfrm>
            <a:prstGeom prst="ellipse">
              <a:avLst/>
            </a:prstGeom>
            <a:solidFill>
              <a:schemeClr val="folHlink"/>
            </a:solid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
        <p:cNvGrpSpPr/>
        <p:nvPr/>
      </p:nvGrpSpPr>
      <p:grpSpPr>
        <a:xfrm>
          <a:off x="0" y="0"/>
          <a:ext cx="0" cy="0"/>
          <a:chOff x="0" y="0"/>
          <a:chExt cx="0" cy="0"/>
        </a:xfrm>
      </p:grpSpPr>
      <p:sp>
        <p:nvSpPr>
          <p:cNvPr id="61" name="Google Shape;61;p4"/>
          <p:cNvSpPr txBox="1">
            <a:spLocks noGrp="1"/>
          </p:cNvSpPr>
          <p:nvPr>
            <p:ph type="ctrTitle"/>
          </p:nvPr>
        </p:nvSpPr>
        <p:spPr>
          <a:xfrm>
            <a:off x="0" y="1214203"/>
            <a:ext cx="9024079" cy="4901784"/>
          </a:xfrm>
          <a:prstGeom prst="rect">
            <a:avLst/>
          </a:prstGeom>
          <a:noFill/>
          <a:ln>
            <a:noFill/>
          </a:ln>
        </p:spPr>
        <p:txBody>
          <a:bodyPr spcFirstLastPara="1" wrap="square" lIns="91425" tIns="45700" rIns="91425" bIns="45700" anchor="t" anchorCtr="0">
            <a:noAutofit/>
          </a:bodyPr>
          <a:lstStyle/>
          <a:p>
            <a:pPr marL="0" marR="0" lvl="0" indent="0" rtl="1">
              <a:lnSpc>
                <a:spcPct val="100000"/>
              </a:lnSpc>
              <a:spcBef>
                <a:spcPts val="0"/>
              </a:spcBef>
              <a:spcAft>
                <a:spcPts val="0"/>
              </a:spcAft>
              <a:buClr>
                <a:schemeClr val="dk2"/>
              </a:buClr>
              <a:buFont typeface="Arial"/>
              <a:buNone/>
            </a:pPr>
            <a:r>
              <a:rPr lang="en-US" sz="4800" b="1" i="0" u="none" strike="noStrike" cap="none" dirty="0">
                <a:solidFill>
                  <a:schemeClr val="dk2"/>
                </a:solidFill>
                <a:latin typeface="Arial"/>
                <a:ea typeface="Arial"/>
                <a:cs typeface="Arial"/>
                <a:sym typeface="Arial"/>
              </a:rPr>
              <a:t>Introduction To Demography</a:t>
            </a:r>
            <a:br>
              <a:rPr lang="en-US" sz="4800" b="1" i="0" u="none" strike="noStrike" cap="none" dirty="0">
                <a:solidFill>
                  <a:schemeClr val="dk2"/>
                </a:solidFill>
                <a:latin typeface="Arial"/>
                <a:ea typeface="Arial"/>
                <a:cs typeface="Arial"/>
                <a:sym typeface="Arial"/>
              </a:rPr>
            </a:br>
            <a:br>
              <a:rPr lang="en-US" sz="4800" b="1" baseline="30000" dirty="0"/>
            </a:br>
            <a:r>
              <a:rPr lang="en-US" sz="4800" b="1" baseline="30000" dirty="0"/>
              <a:t>BS Sociology</a:t>
            </a:r>
            <a:br>
              <a:rPr lang="en-US" sz="4800" b="1" baseline="30000" dirty="0"/>
            </a:br>
            <a:r>
              <a:rPr lang="en-US" sz="2500" b="1" dirty="0"/>
              <a:t>Semester: 5</a:t>
            </a:r>
            <a:r>
              <a:rPr lang="en-US" sz="2500" b="1" baseline="30000" dirty="0"/>
              <a:t>th</a:t>
            </a:r>
            <a:br>
              <a:rPr lang="en-US" sz="2500" b="1" baseline="30000" dirty="0"/>
            </a:br>
            <a:r>
              <a:rPr lang="en-US" sz="2500" b="1" baseline="30000" dirty="0"/>
              <a:t>Lecture No. </a:t>
            </a:r>
            <a:r>
              <a:rPr lang="en-US" sz="2500" b="1" baseline="30000"/>
              <a:t>04</a:t>
            </a:r>
            <a:br>
              <a:rPr lang="en-US" sz="4800" b="1" baseline="30000" dirty="0"/>
            </a:br>
            <a:br>
              <a:rPr lang="en-US" sz="4800" b="1" baseline="30000" dirty="0"/>
            </a:br>
            <a:r>
              <a:rPr lang="en-US" sz="4800" b="1" baseline="30000" dirty="0"/>
              <a:t>Instructor: Mumtaz Hussain</a:t>
            </a:r>
            <a:br>
              <a:rPr lang="en-US" sz="4800" b="1" baseline="30000" dirty="0"/>
            </a:br>
            <a:r>
              <a:rPr lang="en-US" sz="4800" b="1" baseline="30000" dirty="0"/>
              <a:t>University of Sargodha Sb Campus </a:t>
            </a:r>
            <a:br>
              <a:rPr lang="en-US" sz="4800" b="1" baseline="30000" dirty="0"/>
            </a:br>
            <a:r>
              <a:rPr lang="en-US" sz="4800" b="1" baseline="30000" dirty="0"/>
              <a:t>Bhakkar</a:t>
            </a:r>
            <a:br>
              <a:rPr lang="en-US" sz="2800" b="1" baseline="30000" dirty="0"/>
            </a:br>
            <a:br>
              <a:rPr lang="en-US" sz="4800" b="1" dirty="0"/>
            </a:br>
            <a:endParaRPr sz="3900" b="0" i="0" u="none" strike="noStrike" cap="none" dirty="0">
              <a:solidFill>
                <a:schemeClr val="dk2"/>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a:spLocks noGrp="1"/>
          </p:cNvSpPr>
          <p:nvPr>
            <p:ph type="body" idx="1"/>
          </p:nvPr>
        </p:nvSpPr>
        <p:spPr>
          <a:xfrm>
            <a:off x="140200" y="114300"/>
            <a:ext cx="8763000" cy="6629400"/>
          </a:xfrm>
          <a:prstGeom prst="rect">
            <a:avLst/>
          </a:prstGeom>
          <a:noFill/>
          <a:ln>
            <a:noFill/>
          </a:ln>
        </p:spPr>
        <p:txBody>
          <a:bodyPr spcFirstLastPara="1" wrap="square" lIns="91425" tIns="45700" rIns="91425" bIns="45700" anchor="t" anchorCtr="0">
            <a:noAutofit/>
          </a:bodyPr>
          <a:lstStyle/>
          <a:p>
            <a:pPr algn="just" fontAlgn="base"/>
            <a:r>
              <a:rPr lang="en-US" sz="2400" b="1" i="0" u="none" strike="noStrike" cap="none" dirty="0">
                <a:solidFill>
                  <a:schemeClr val="dk1"/>
                </a:solidFill>
                <a:latin typeface="Lato"/>
                <a:sym typeface="Arial"/>
              </a:rPr>
              <a:t>Some Basic Concepts.</a:t>
            </a:r>
          </a:p>
          <a:p>
            <a:pPr algn="just" fontAlgn="base"/>
            <a:endParaRPr lang="en-US" sz="2400" b="1" i="0" u="none" strike="noStrike" cap="none" dirty="0">
              <a:solidFill>
                <a:schemeClr val="dk1"/>
              </a:solidFill>
              <a:latin typeface="Lato"/>
              <a:sym typeface="Arial"/>
            </a:endParaRPr>
          </a:p>
          <a:p>
            <a:pPr algn="just" fontAlgn="base"/>
            <a:r>
              <a:rPr lang="en-US" sz="2400" dirty="0">
                <a:latin typeface="Lato"/>
              </a:rPr>
              <a:t>Without their proper understanding, the whole study will be misunderstood. There are some basic demographic concepts which need clear understanding.</a:t>
            </a:r>
          </a:p>
          <a:p>
            <a:pPr algn="just" fontAlgn="base"/>
            <a:r>
              <a:rPr lang="en-US" sz="2400" b="1" i="0" u="sng" strike="noStrike" cap="none" dirty="0">
                <a:solidFill>
                  <a:schemeClr val="dk1"/>
                </a:solidFill>
                <a:latin typeface="Lato"/>
                <a:sym typeface="Arial"/>
              </a:rPr>
              <a:t>Relative numbers:</a:t>
            </a:r>
            <a:r>
              <a:rPr lang="en-US" sz="2400" i="0" u="sng" strike="noStrike" cap="none" dirty="0">
                <a:solidFill>
                  <a:schemeClr val="dk1"/>
                </a:solidFill>
                <a:latin typeface="Lato"/>
                <a:sym typeface="Arial"/>
              </a:rPr>
              <a:t> </a:t>
            </a:r>
            <a:r>
              <a:rPr lang="en-US" sz="2400" i="0" u="none" strike="noStrike" cap="none" dirty="0">
                <a:solidFill>
                  <a:schemeClr val="dk1"/>
                </a:solidFill>
                <a:latin typeface="Lato"/>
                <a:sym typeface="Arial"/>
              </a:rPr>
              <a:t>A student of population study will always be interested in collecting facts and establishing relationship between sets of data and finding out ratios and rates.</a:t>
            </a:r>
          </a:p>
          <a:p>
            <a:pPr algn="just" fontAlgn="base"/>
            <a:r>
              <a:rPr lang="en-US" sz="2400" dirty="0">
                <a:latin typeface="Lato"/>
              </a:rPr>
              <a:t>Both the ratios and rates are relative figures and express a relation between two more numbers.</a:t>
            </a:r>
          </a:p>
          <a:p>
            <a:pPr algn="just" fontAlgn="base"/>
            <a:r>
              <a:rPr lang="en-US" sz="2400" b="1" u="sng" dirty="0">
                <a:latin typeface="Lato"/>
              </a:rPr>
              <a:t>Ratio: </a:t>
            </a:r>
            <a:r>
              <a:rPr lang="en-US" sz="2400" dirty="0">
                <a:latin typeface="Lato"/>
              </a:rPr>
              <a:t>Ratio is another term which is quite commonly used in population studies. It expresses the size of one to another e.g. what is sex ratio in population.</a:t>
            </a:r>
          </a:p>
          <a:p>
            <a:pPr algn="just" fontAlgn="base"/>
            <a:r>
              <a:rPr lang="en-US" sz="2400" dirty="0">
                <a:latin typeface="Lato"/>
              </a:rPr>
              <a:t>Usually ratios are found out for determining the size of one group to another e.g. male per female ratio in a country.</a:t>
            </a:r>
          </a:p>
          <a:p>
            <a:pPr algn="just" fontAlgn="base"/>
            <a:endParaRPr lang="en-US" sz="2400" b="1" i="0" u="none" strike="noStrike" cap="none" dirty="0">
              <a:solidFill>
                <a:schemeClr val="dk1"/>
              </a:solidFill>
              <a:latin typeface="Lato"/>
              <a:sym typeface="Arial"/>
            </a:endParaRPr>
          </a:p>
          <a:p>
            <a:pPr algn="just" fontAlgn="base"/>
            <a:endParaRPr lang="en-US" sz="2400" b="0" i="0" u="none" strike="noStrike" cap="none" dirty="0">
              <a:solidFill>
                <a:schemeClr val="dk1"/>
              </a:solidFill>
              <a:latin typeface="Lato"/>
              <a:sym typeface="Arial"/>
            </a:endParaRPr>
          </a:p>
          <a:p>
            <a:pPr algn="just" fontAlgn="base"/>
            <a:endParaRPr lang="en-US" sz="2400" b="0" i="0" u="none" strike="noStrike" cap="none" dirty="0">
              <a:solidFill>
                <a:schemeClr val="dk1"/>
              </a:solidFill>
              <a:latin typeface="Lato"/>
              <a:sym typeface="Arial"/>
            </a:endParaRPr>
          </a:p>
        </p:txBody>
      </p:sp>
    </p:spTree>
    <p:extLst>
      <p:ext uri="{BB962C8B-B14F-4D97-AF65-F5344CB8AC3E}">
        <p14:creationId xmlns:p14="http://schemas.microsoft.com/office/powerpoint/2010/main" val="3003056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8"/>
          <p:cNvSpPr txBox="1">
            <a:spLocks noGrp="1"/>
          </p:cNvSpPr>
          <p:nvPr>
            <p:ph type="body" idx="1"/>
          </p:nvPr>
        </p:nvSpPr>
        <p:spPr>
          <a:xfrm>
            <a:off x="0" y="152399"/>
            <a:ext cx="9144000" cy="7027889"/>
          </a:xfrm>
          <a:prstGeom prst="rect">
            <a:avLst/>
          </a:prstGeom>
          <a:noFill/>
          <a:ln>
            <a:noFill/>
          </a:ln>
        </p:spPr>
        <p:txBody>
          <a:bodyPr spcFirstLastPara="1" wrap="square" lIns="91425" tIns="45700" rIns="91425" bIns="45700" anchor="t" anchorCtr="0">
            <a:noAutofit/>
          </a:bodyPr>
          <a:lstStyle/>
          <a:p>
            <a:pPr indent="-457200">
              <a:buSzPts val="1250"/>
            </a:pPr>
            <a:r>
              <a:rPr lang="en-US" sz="3000" b="0" i="0" u="none" strike="noStrike" cap="none" dirty="0">
                <a:solidFill>
                  <a:schemeClr val="dk1"/>
                </a:solidFill>
                <a:latin typeface="Arial"/>
                <a:ea typeface="Arial"/>
                <a:cs typeface="Arial"/>
                <a:sym typeface="Arial"/>
              </a:rPr>
              <a:t>Proportion:</a:t>
            </a:r>
          </a:p>
          <a:p>
            <a:pPr marL="342900" indent="-342900" algn="just">
              <a:buSzPts val="1250"/>
            </a:pPr>
            <a:r>
              <a:rPr lang="en-US" sz="2400" dirty="0">
                <a:latin typeface="Lato"/>
              </a:rPr>
              <a:t>It is a kind of particular ratio. It does not express the size of one part of a whole in relation to the size of another part of the same whole.</a:t>
            </a:r>
          </a:p>
          <a:p>
            <a:pPr marL="342900" indent="-342900" algn="just">
              <a:buSzPts val="1250"/>
            </a:pPr>
            <a:r>
              <a:rPr lang="en-US" sz="2400" b="0" i="0" u="none" strike="noStrike" cap="none" dirty="0">
                <a:solidFill>
                  <a:schemeClr val="dk1"/>
                </a:solidFill>
                <a:latin typeface="Lato"/>
                <a:sym typeface="Arial"/>
              </a:rPr>
              <a:t>It is found by dividing the whole number into part number and its value is always between 0 and 1. </a:t>
            </a:r>
          </a:p>
          <a:p>
            <a:pPr marL="342900" indent="-342900" algn="just">
              <a:buSzPts val="1250"/>
            </a:pPr>
            <a:r>
              <a:rPr lang="en-US" sz="2400" b="1" dirty="0" err="1">
                <a:latin typeface="Lato"/>
              </a:rPr>
              <a:t>Percents</a:t>
            </a:r>
            <a:r>
              <a:rPr lang="en-US" sz="2400" b="1" dirty="0">
                <a:latin typeface="Lato"/>
              </a:rPr>
              <a:t>: </a:t>
            </a:r>
            <a:r>
              <a:rPr lang="en-US" sz="2400" dirty="0">
                <a:latin typeface="Lato"/>
              </a:rPr>
              <a:t>another concept which is quite often used in demography is percent.</a:t>
            </a:r>
          </a:p>
          <a:p>
            <a:pPr marL="342900" indent="-342900" algn="just">
              <a:buSzPts val="1250"/>
            </a:pPr>
            <a:r>
              <a:rPr lang="en-US" sz="2400" dirty="0">
                <a:latin typeface="Lato"/>
              </a:rPr>
              <a:t>In the words of Thompson and </a:t>
            </a:r>
            <a:r>
              <a:rPr lang="en-US" sz="2400" dirty="0" err="1">
                <a:latin typeface="Lato"/>
              </a:rPr>
              <a:t>lewis</a:t>
            </a:r>
            <a:r>
              <a:rPr lang="en-US" sz="2400" dirty="0">
                <a:latin typeface="Lato"/>
              </a:rPr>
              <a:t>, ‘for population consumption, demographer turn their proportion into </a:t>
            </a:r>
            <a:r>
              <a:rPr lang="en-US" sz="2400" dirty="0" err="1">
                <a:latin typeface="Lato"/>
              </a:rPr>
              <a:t>percents</a:t>
            </a:r>
            <a:r>
              <a:rPr lang="en-US" sz="2400" dirty="0">
                <a:latin typeface="Lato"/>
              </a:rPr>
              <a:t>, because the percent is more commonly used and more generally understood.’ e.g. if in society total population is 20 million and those of religious communities is:</a:t>
            </a:r>
          </a:p>
          <a:p>
            <a:pPr marL="342900" indent="-342900" algn="just">
              <a:buSzPts val="1250"/>
            </a:pPr>
            <a:r>
              <a:rPr lang="en-US" sz="2400" dirty="0">
                <a:latin typeface="Lato"/>
              </a:rPr>
              <a:t>Christian 1 million, </a:t>
            </a:r>
            <a:r>
              <a:rPr lang="en-US" sz="2400" dirty="0" err="1">
                <a:latin typeface="Lato"/>
              </a:rPr>
              <a:t>anglo</a:t>
            </a:r>
            <a:r>
              <a:rPr lang="en-US" sz="2400" dirty="0">
                <a:latin typeface="Lato"/>
              </a:rPr>
              <a:t> Indian 2 million, Buddhists 2.5 and </a:t>
            </a:r>
            <a:r>
              <a:rPr lang="en-US" sz="2400" dirty="0" err="1">
                <a:latin typeface="Lato"/>
              </a:rPr>
              <a:t>jains</a:t>
            </a:r>
            <a:r>
              <a:rPr lang="en-US" sz="2400" dirty="0">
                <a:latin typeface="Lato"/>
              </a:rPr>
              <a:t> 1.5 million. We will say that percentage of these communities to total population is 5%, 10%, 12% and 7.5% respectively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0" y="152399"/>
            <a:ext cx="8763000" cy="7057869"/>
          </a:xfrm>
          <a:prstGeom prst="rect">
            <a:avLst/>
          </a:prstGeom>
          <a:noFill/>
          <a:ln>
            <a:noFill/>
          </a:ln>
        </p:spPr>
        <p:txBody>
          <a:bodyPr spcFirstLastPara="1" wrap="square" lIns="91425" tIns="45700" rIns="91425" bIns="45700" anchor="t" anchorCtr="0">
            <a:noAutofit/>
          </a:bodyPr>
          <a:lstStyle/>
          <a:p>
            <a:pPr marL="0" marR="0" lvl="0" indent="79375" rtl="0">
              <a:lnSpc>
                <a:spcPct val="100000"/>
              </a:lnSpc>
              <a:spcBef>
                <a:spcPts val="600"/>
              </a:spcBef>
              <a:spcAft>
                <a:spcPts val="0"/>
              </a:spcAft>
              <a:buClr>
                <a:schemeClr val="dk2"/>
              </a:buClr>
              <a:buSzPts val="1250"/>
              <a:buFont typeface="Arial"/>
              <a:buNone/>
            </a:pPr>
            <a:r>
              <a:rPr lang="en-US" u="sng" dirty="0"/>
              <a:t>Rates: </a:t>
            </a:r>
            <a:r>
              <a:rPr lang="en-US" sz="2400" dirty="0">
                <a:latin typeface="Lato"/>
              </a:rPr>
              <a:t>Like other ratios a rate is also computed and helps in expressing what has happened in terms of a certain unit of time. Two most used rates in demographic studies are birth and death rates. </a:t>
            </a:r>
          </a:p>
          <a:p>
            <a:pPr marL="342900" indent="-342900" algn="just">
              <a:buSzPts val="1250"/>
            </a:pPr>
            <a:r>
              <a:rPr lang="en-US" sz="2400" dirty="0">
                <a:latin typeface="Lato"/>
              </a:rPr>
              <a:t>The procedure for calculating the birth rat is by finding out total number of birth in an given area during given year and by dividing that by total number people living in the area at the mid-point of that year and multiplying that by 1000.</a:t>
            </a:r>
          </a:p>
          <a:p>
            <a:pPr marL="0" marR="0" lvl="0" indent="79375" algn="just" rtl="0">
              <a:lnSpc>
                <a:spcPct val="100000"/>
              </a:lnSpc>
              <a:spcBef>
                <a:spcPts val="600"/>
              </a:spcBef>
              <a:spcAft>
                <a:spcPts val="0"/>
              </a:spcAft>
              <a:buClr>
                <a:schemeClr val="dk2"/>
              </a:buClr>
              <a:buSzPts val="1250"/>
              <a:buFont typeface="Arial"/>
              <a:buNone/>
            </a:pPr>
            <a:r>
              <a:rPr lang="en-US" sz="2400" b="1" u="sng" dirty="0">
                <a:latin typeface="Lato"/>
              </a:rPr>
              <a:t>Natural increase </a:t>
            </a:r>
            <a:r>
              <a:rPr lang="en-US" sz="2400" b="1" u="sng">
                <a:latin typeface="Lato"/>
              </a:rPr>
              <a:t>and rate </a:t>
            </a:r>
            <a:r>
              <a:rPr lang="en-US" sz="2400" b="1" u="sng" dirty="0">
                <a:latin typeface="Lato"/>
              </a:rPr>
              <a:t>of natural increase: </a:t>
            </a:r>
            <a:r>
              <a:rPr lang="en-US" sz="2400" i="0" u="none" strike="noStrike" cap="none" dirty="0">
                <a:solidFill>
                  <a:schemeClr val="dk1"/>
                </a:solidFill>
                <a:latin typeface="Lato"/>
                <a:sym typeface="Arial"/>
              </a:rPr>
              <a:t>There is difference between natural increase and the rate of natural increase, natural increase of population is an absolute number. It is obtained by algebraically subtracting the total numbers of deaths from the total number of births which is occur in a particular year. The rate of natural increase for a population is expressed as so many per thousand per year, a number which can be obtained by simply subtracting the crude death rate from crude birth rate. </a:t>
            </a: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35724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indent="0" algn="just">
              <a:buSzPts val="1250"/>
              <a:buNone/>
            </a:pPr>
            <a:endParaRPr lang="en-US" sz="2400" dirty="0">
              <a:latin typeface="Lato"/>
            </a:endParaRPr>
          </a:p>
          <a:p>
            <a:pPr marL="342900" indent="-342900" algn="just">
              <a:buSzPts val="1250"/>
            </a:pPr>
            <a:r>
              <a:rPr lang="en-US" sz="2400" dirty="0">
                <a:latin typeface="Lato"/>
              </a:rPr>
              <a:t>Natural increase helps in finding out how long is will take the country to reach any given size if the rates continue at the same level.</a:t>
            </a:r>
          </a:p>
          <a:p>
            <a:pPr marL="342900" indent="-342900" algn="just">
              <a:buSzPts val="1250"/>
            </a:pPr>
            <a:r>
              <a:rPr lang="en-US" sz="2400" b="1" i="0" u="sng" strike="noStrike" cap="none" dirty="0">
                <a:solidFill>
                  <a:schemeClr val="dk1"/>
                </a:solidFill>
                <a:latin typeface="Lato"/>
                <a:sym typeface="Arial"/>
              </a:rPr>
              <a:t>Fecundity: </a:t>
            </a:r>
          </a:p>
          <a:p>
            <a:pPr marL="342900" indent="-342900" algn="just">
              <a:buSzPts val="1250"/>
            </a:pPr>
            <a:r>
              <a:rPr lang="en-US" sz="2400" dirty="0">
                <a:latin typeface="Lato"/>
              </a:rPr>
              <a:t>In demography ‘fecundity’ is understood as the phycological capacity of participation in reproduction. </a:t>
            </a:r>
          </a:p>
          <a:p>
            <a:pPr marL="342900" indent="-342900" algn="just">
              <a:buSzPts val="1250"/>
            </a:pPr>
            <a:r>
              <a:rPr lang="en-US" sz="2400" b="1" i="0" u="sng" strike="noStrike" cap="none" dirty="0">
                <a:solidFill>
                  <a:schemeClr val="dk1"/>
                </a:solidFill>
                <a:latin typeface="Lato"/>
                <a:sym typeface="Arial"/>
              </a:rPr>
              <a:t>Fertility</a:t>
            </a:r>
            <a:r>
              <a:rPr lang="en-US" sz="2400" b="1" u="sng" dirty="0">
                <a:latin typeface="Lato"/>
              </a:rPr>
              <a:t>:</a:t>
            </a:r>
          </a:p>
          <a:p>
            <a:pPr marL="342900" indent="-342900" algn="just">
              <a:buSzPts val="1250"/>
            </a:pPr>
            <a:r>
              <a:rPr lang="en-US" sz="2400" i="0" strike="noStrike" cap="none" dirty="0">
                <a:solidFill>
                  <a:schemeClr val="dk1"/>
                </a:solidFill>
                <a:latin typeface="Lato"/>
                <a:sym typeface="Arial"/>
              </a:rPr>
              <a:t>The term indicate actual reproductive performance of a woman or group of women. </a:t>
            </a:r>
          </a:p>
        </p:txBody>
      </p:sp>
    </p:spTree>
    <p:extLst>
      <p:ext uri="{BB962C8B-B14F-4D97-AF65-F5344CB8AC3E}">
        <p14:creationId xmlns:p14="http://schemas.microsoft.com/office/powerpoint/2010/main" val="257808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indent="0" algn="just">
              <a:buSzPts val="1250"/>
              <a:buNone/>
            </a:pPr>
            <a:r>
              <a:rPr lang="en-US" sz="2400" b="1" dirty="0">
                <a:latin typeface="Lato"/>
              </a:rPr>
              <a:t>Broad heads of Demography</a:t>
            </a:r>
          </a:p>
          <a:p>
            <a:pPr marL="0" indent="0" algn="just">
              <a:buSzPts val="1250"/>
              <a:buNone/>
            </a:pPr>
            <a:r>
              <a:rPr lang="en-US" sz="2400" dirty="0">
                <a:latin typeface="Lato"/>
              </a:rPr>
              <a:t>Demography can broadly be divided into two phases;</a:t>
            </a:r>
          </a:p>
          <a:p>
            <a:pPr indent="-457200" algn="just">
              <a:buSzPts val="1250"/>
              <a:buAutoNum type="arabicPeriod"/>
            </a:pPr>
            <a:r>
              <a:rPr lang="en-US" sz="2400" b="1" dirty="0">
                <a:latin typeface="Lato"/>
              </a:rPr>
              <a:t>Static phase</a:t>
            </a:r>
          </a:p>
          <a:p>
            <a:pPr indent="-457200" algn="just">
              <a:buSzPts val="1250"/>
              <a:buAutoNum type="arabicPeriod"/>
            </a:pPr>
            <a:r>
              <a:rPr lang="en-US" sz="2400" b="1" dirty="0">
                <a:latin typeface="Lato"/>
              </a:rPr>
              <a:t>dynamic phase</a:t>
            </a:r>
          </a:p>
          <a:p>
            <a:pPr marL="0" indent="0" algn="just">
              <a:buSzPts val="1250"/>
              <a:buNone/>
            </a:pPr>
            <a:r>
              <a:rPr lang="en-US" sz="2400" b="1" u="sng" dirty="0">
                <a:latin typeface="Lato"/>
              </a:rPr>
              <a:t>Static phase</a:t>
            </a:r>
          </a:p>
          <a:p>
            <a:pPr marL="0" indent="0" algn="just">
              <a:buSzPts val="1250"/>
              <a:buNone/>
            </a:pPr>
            <a:r>
              <a:rPr lang="en-US" sz="2400" dirty="0">
                <a:latin typeface="Lato"/>
              </a:rPr>
              <a:t>Static phase the position about population is stabilized. Those engaged in population studies care not only supposed to collect important facts about population, but they should also pay proper  attention towards population growth.</a:t>
            </a:r>
          </a:p>
          <a:p>
            <a:pPr marL="0" indent="0" algn="just">
              <a:buSzPts val="1250"/>
              <a:buNone/>
            </a:pPr>
            <a:r>
              <a:rPr lang="en-US" sz="2400" b="1" u="sng" dirty="0">
                <a:latin typeface="Lato"/>
              </a:rPr>
              <a:t>Dynamic phase</a:t>
            </a:r>
          </a:p>
          <a:p>
            <a:pPr marL="0" indent="0" algn="just">
              <a:buSzPts val="1250"/>
              <a:buNone/>
            </a:pPr>
            <a:r>
              <a:rPr lang="en-US" sz="2400" dirty="0">
                <a:latin typeface="Lato"/>
              </a:rPr>
              <a:t>Its deals with studies and internal developments within the population. </a:t>
            </a:r>
          </a:p>
          <a:p>
            <a:pPr indent="-457200" algn="just">
              <a:buSzPts val="1250"/>
              <a:buAutoNum type="arabicPeriod"/>
            </a:pPr>
            <a:endParaRPr lang="en-US" sz="2400" dirty="0">
              <a:latin typeface="Lato"/>
            </a:endParaRPr>
          </a:p>
        </p:txBody>
      </p:sp>
    </p:spTree>
    <p:extLst>
      <p:ext uri="{BB962C8B-B14F-4D97-AF65-F5344CB8AC3E}">
        <p14:creationId xmlns:p14="http://schemas.microsoft.com/office/powerpoint/2010/main" val="2512699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indent="0" algn="just">
              <a:buSzPts val="1250"/>
              <a:buNone/>
            </a:pPr>
            <a:r>
              <a:rPr lang="en-US" sz="2400" b="1" dirty="0">
                <a:latin typeface="Lato"/>
              </a:rPr>
              <a:t>Techniques of Demography Analysis</a:t>
            </a:r>
          </a:p>
          <a:p>
            <a:pPr marL="342900" indent="-342900" algn="just">
              <a:buSzPts val="1250"/>
            </a:pPr>
            <a:r>
              <a:rPr lang="en-US" sz="2400" dirty="0">
                <a:latin typeface="Lato"/>
              </a:rPr>
              <a:t>Demography is the study of changes which take place in population including its size, distribution and organization. Obviously population problems are ever-changing.</a:t>
            </a:r>
          </a:p>
          <a:p>
            <a:pPr marL="342900" indent="-342900" algn="just">
              <a:buSzPts val="1250"/>
            </a:pPr>
            <a:r>
              <a:rPr lang="en-US" sz="2400" dirty="0">
                <a:latin typeface="Lato"/>
              </a:rPr>
              <a:t>Rate of population growth changes according to time and conditions and as such it is unavoidable to continuously collect figures and to properly classify them. But the problem is what should be the technique of analysis of these figures and the data thus collected. </a:t>
            </a:r>
          </a:p>
          <a:p>
            <a:pPr marL="342900" indent="-342900" algn="just">
              <a:buSzPts val="1250"/>
            </a:pPr>
            <a:r>
              <a:rPr lang="en-US" sz="2400" dirty="0">
                <a:latin typeface="Lato"/>
              </a:rPr>
              <a:t>Usually however, in population studies question asked are what is the growth rate of death, birth and the figures about marriage; whether there has been any basic change over a period of time in these important matters and whether there have been any changes in a given population from one class to another, keeping in view age, sex, occupation, education etc.</a:t>
            </a:r>
          </a:p>
          <a:p>
            <a:pPr indent="-457200" algn="just">
              <a:buSzPts val="1250"/>
              <a:buAutoNum type="arabicPeriod"/>
            </a:pPr>
            <a:endParaRPr lang="en-US" sz="2400" dirty="0">
              <a:latin typeface="Lato"/>
            </a:endParaRPr>
          </a:p>
        </p:txBody>
      </p:sp>
    </p:spTree>
    <p:extLst>
      <p:ext uri="{BB962C8B-B14F-4D97-AF65-F5344CB8AC3E}">
        <p14:creationId xmlns:p14="http://schemas.microsoft.com/office/powerpoint/2010/main" val="2267753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7117830"/>
          </a:xfrm>
          <a:prstGeom prst="rect">
            <a:avLst/>
          </a:prstGeom>
          <a:noFill/>
          <a:ln>
            <a:noFill/>
          </a:ln>
        </p:spPr>
        <p:txBody>
          <a:bodyPr spcFirstLastPara="1" wrap="square" lIns="91425" tIns="45700" rIns="91425" bIns="45700" anchor="t" anchorCtr="0">
            <a:noAutofit/>
          </a:bodyPr>
          <a:lstStyle/>
          <a:p>
            <a:pPr marL="0" indent="0" algn="just">
              <a:buSzPts val="1250"/>
              <a:buNone/>
            </a:pPr>
            <a:r>
              <a:rPr lang="en-US" sz="2200" b="1" dirty="0">
                <a:latin typeface="Lato"/>
              </a:rPr>
              <a:t>Techniques of Demography Analysis</a:t>
            </a:r>
          </a:p>
          <a:p>
            <a:pPr marL="0" indent="0" algn="just">
              <a:buSzPts val="1250"/>
              <a:buNone/>
            </a:pPr>
            <a:r>
              <a:rPr lang="en-US" sz="2200" dirty="0">
                <a:latin typeface="Lato"/>
              </a:rPr>
              <a:t>Two basis namely;</a:t>
            </a:r>
          </a:p>
          <a:p>
            <a:pPr marL="0" indent="0" algn="just">
              <a:buSzPts val="1250"/>
              <a:buNone/>
            </a:pPr>
            <a:r>
              <a:rPr lang="en-US" sz="2200" b="1" dirty="0">
                <a:latin typeface="Lato"/>
              </a:rPr>
              <a:t>1. Micro demography analysis</a:t>
            </a:r>
          </a:p>
          <a:p>
            <a:pPr marL="0" indent="0" algn="just">
              <a:buSzPts val="1250"/>
              <a:buNone/>
            </a:pPr>
            <a:r>
              <a:rPr lang="en-US" sz="2200" b="1" dirty="0">
                <a:latin typeface="Lato"/>
              </a:rPr>
              <a:t>2. Macro demography analysis</a:t>
            </a:r>
          </a:p>
          <a:p>
            <a:pPr marL="0" indent="0" algn="just">
              <a:buSzPts val="1250"/>
              <a:buNone/>
            </a:pPr>
            <a:r>
              <a:rPr lang="en-US" sz="2400" dirty="0">
                <a:latin typeface="Lato"/>
              </a:rPr>
              <a:t>Micro demography analysis</a:t>
            </a:r>
          </a:p>
          <a:p>
            <a:pPr marL="0" indent="0" algn="just">
              <a:buSzPts val="1250"/>
              <a:buNone/>
            </a:pPr>
            <a:r>
              <a:rPr lang="en-US" sz="2400" dirty="0">
                <a:latin typeface="Lato"/>
              </a:rPr>
              <a:t>Micro demography analysis internal problems relating to population are studied. These problems include the study of rate of population growth in a particular region, distribution of population in the region and migration of population from place to the other.</a:t>
            </a:r>
          </a:p>
          <a:p>
            <a:pPr marL="0" indent="0" algn="just">
              <a:buSzPts val="1250"/>
              <a:buNone/>
            </a:pPr>
            <a:r>
              <a:rPr lang="en-US" sz="2400" b="1" u="sng" dirty="0">
                <a:latin typeface="Lato"/>
              </a:rPr>
              <a:t>Macro demography analysis</a:t>
            </a:r>
          </a:p>
          <a:p>
            <a:pPr marL="0" indent="0" algn="just">
              <a:buSzPts val="1250"/>
              <a:buNone/>
            </a:pPr>
            <a:r>
              <a:rPr lang="en-US" sz="2400" dirty="0">
                <a:latin typeface="Lato"/>
              </a:rPr>
              <a:t>Macro demography analysis stress is laid on broader issue. The tools of analysis of population studies namely death, birth rate etc. are calculated after taking into consideration the whole economic system.  It is in this broader system of analysis that comparisons are made about population problems of the two countries, tow cultures and even two containments.</a:t>
            </a:r>
          </a:p>
        </p:txBody>
      </p:sp>
    </p:spTree>
    <p:extLst>
      <p:ext uri="{BB962C8B-B14F-4D97-AF65-F5344CB8AC3E}">
        <p14:creationId xmlns:p14="http://schemas.microsoft.com/office/powerpoint/2010/main" val="205839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4"/>
          <p:cNvSpPr txBox="1">
            <a:spLocks noGrp="1"/>
          </p:cNvSpPr>
          <p:nvPr>
            <p:ph type="body" idx="1"/>
          </p:nvPr>
        </p:nvSpPr>
        <p:spPr>
          <a:xfrm>
            <a:off x="381000" y="152400"/>
            <a:ext cx="8763000" cy="6705600"/>
          </a:xfrm>
          <a:prstGeom prst="rect">
            <a:avLst/>
          </a:prstGeom>
          <a:noFill/>
          <a:ln>
            <a:noFill/>
          </a:ln>
        </p:spPr>
        <p:txBody>
          <a:bodyPr spcFirstLastPara="1" wrap="square" lIns="91425" tIns="45700" rIns="91425" bIns="45700" anchor="t" anchorCtr="0">
            <a:noAutofit/>
          </a:bodyPr>
          <a:lstStyle/>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endParaRPr lang="en-US" dirty="0"/>
          </a:p>
          <a:p>
            <a:pPr marL="0" marR="0" lvl="0" indent="79375" algn="ctr" rtl="0">
              <a:lnSpc>
                <a:spcPct val="100000"/>
              </a:lnSpc>
              <a:spcBef>
                <a:spcPts val="600"/>
              </a:spcBef>
              <a:spcAft>
                <a:spcPts val="0"/>
              </a:spcAft>
              <a:buClr>
                <a:schemeClr val="dk2"/>
              </a:buClr>
              <a:buSzPts val="1250"/>
              <a:buFont typeface="Arial"/>
              <a:buNone/>
            </a:pPr>
            <a:endParaRPr lang="en-US" sz="3000" b="0" i="0" u="none" strike="noStrike" cap="none" dirty="0">
              <a:solidFill>
                <a:schemeClr val="dk1"/>
              </a:solidFill>
              <a:latin typeface="Arial"/>
              <a:ea typeface="Arial"/>
              <a:cs typeface="Arial"/>
              <a:sym typeface="Arial"/>
            </a:endParaRPr>
          </a:p>
          <a:p>
            <a:pPr marL="0" marR="0" lvl="0" indent="79375" algn="ctr" rtl="0">
              <a:lnSpc>
                <a:spcPct val="100000"/>
              </a:lnSpc>
              <a:spcBef>
                <a:spcPts val="600"/>
              </a:spcBef>
              <a:spcAft>
                <a:spcPts val="0"/>
              </a:spcAft>
              <a:buClr>
                <a:schemeClr val="dk2"/>
              </a:buClr>
              <a:buSzPts val="1250"/>
              <a:buFont typeface="Arial"/>
              <a:buNone/>
            </a:pPr>
            <a:r>
              <a:rPr lang="en-US" sz="4500" b="1" i="0" u="none" strike="noStrike" cap="none" dirty="0">
                <a:solidFill>
                  <a:schemeClr val="dk1"/>
                </a:solidFill>
                <a:latin typeface="Arial"/>
                <a:ea typeface="Arial"/>
                <a:cs typeface="Arial"/>
                <a:sym typeface="Arial"/>
              </a:rPr>
              <a:t>Thank You</a:t>
            </a:r>
            <a:endParaRPr sz="4500" b="1"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562627457"/>
      </p:ext>
    </p:extLst>
  </p:cSld>
  <p:clrMapOvr>
    <a:masterClrMapping/>
  </p:clrMapOvr>
</p:sld>
</file>

<file path=ppt/theme/theme1.xml><?xml version="1.0" encoding="utf-8"?>
<a:theme xmlns:a="http://schemas.openxmlformats.org/drawingml/2006/main" name="Custom">
  <a:themeElements>
    <a:clrScheme name="Network 1">
      <a:dk1>
        <a:srgbClr val="000000"/>
      </a:dk1>
      <a:lt1>
        <a:srgbClr val="FFFFFF"/>
      </a:lt1>
      <a:dk2>
        <a:srgbClr val="330066"/>
      </a:dk2>
      <a:lt2>
        <a:srgbClr val="808080"/>
      </a:lt2>
      <a:accent1>
        <a:srgbClr val="CCCC00"/>
      </a:accent1>
      <a:accent2>
        <a:srgbClr val="669999"/>
      </a:accent2>
      <a:accent3>
        <a:srgbClr val="FFFFFF"/>
      </a:accent3>
      <a:accent4>
        <a:srgbClr val="CCCC00"/>
      </a:accent4>
      <a:accent5>
        <a:srgbClr val="669999"/>
      </a:accent5>
      <a:accent6>
        <a:srgbClr val="FFFFFF"/>
      </a:accent6>
      <a:hlink>
        <a:srgbClr val="7E9CE8"/>
      </a:hlink>
      <a:folHlink>
        <a:srgbClr val="D8D8E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903</Words>
  <Application>Microsoft Office PowerPoint</Application>
  <PresentationFormat>On-screen Show (4:3)</PresentationFormat>
  <Paragraphs>50</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Lato</vt:lpstr>
      <vt:lpstr>Custom</vt:lpstr>
      <vt:lpstr>Introduction To Demography  BS Sociology Semester: 5th Lecture No. 04  Instructor: Mumtaz Hussain University of Sargodha Sb Campus  Bhakkar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Sociology   Semester: 7th BS Sociology University of Sargodha Sb Campus  Bahkker  Instructor: Mumtaz Hussain PhD Scholar in Sociology University of Punjab, Lahore </dc:title>
  <cp:lastModifiedBy>mumtaz</cp:lastModifiedBy>
  <cp:revision>121</cp:revision>
  <dcterms:modified xsi:type="dcterms:W3CDTF">2020-10-22T04:32:08Z</dcterms:modified>
</cp:coreProperties>
</file>