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82" r:id="rId3"/>
    <p:sldId id="258" r:id="rId4"/>
    <p:sldId id="259" r:id="rId5"/>
    <p:sldId id="260" r:id="rId6"/>
    <p:sldId id="261" r:id="rId7"/>
    <p:sldId id="262" r:id="rId8"/>
    <p:sldId id="280" r:id="rId9"/>
    <p:sldId id="263" r:id="rId10"/>
    <p:sldId id="264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4" d="100"/>
          <a:sy n="64" d="100"/>
        </p:scale>
        <p:origin x="-718" y="-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54F93B-2260-4DA2-99ED-1DEE2A257D2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4849C0-2130-4E49-AACD-955C2D8BE2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SKILLS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02076" y="3462391"/>
            <a:ext cx="10356351" cy="1636596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smtClean="0"/>
              <a:t>ENG-102)</a:t>
            </a:r>
          </a:p>
          <a:p>
            <a:r>
              <a:rPr lang="en-US" dirty="0" smtClean="0"/>
              <a:t>BS FOOD SCIENCE AND NUTRITION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161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If your career is changing its direction. </a:t>
            </a:r>
          </a:p>
          <a:p>
            <a:r>
              <a:rPr lang="en-US" sz="2400" dirty="0"/>
              <a:t>Your highlights will not be relevant</a:t>
            </a:r>
          </a:p>
          <a:p>
            <a:pPr marL="0" indent="0">
              <a:buNone/>
            </a:pPr>
            <a:r>
              <a:rPr lang="en-US" sz="2400" dirty="0"/>
              <a:t>      for example: You are working as a manager assistant and you end up as a sale adviser.</a:t>
            </a: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Disadvantages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92453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88C3AB75-1257-4B15-AF98-78F146E46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72340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Disadvantages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7430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/>
              <a:t>CV JOB APPLICATION</a:t>
            </a:r>
            <a:endParaRPr lang="en-US" dirty="0" smtClean="0"/>
          </a:p>
          <a:p>
            <a:pPr marL="109728" indent="0" algn="ctr">
              <a:buNone/>
            </a:pP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615" y="572589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7474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curriculum vitae is Latin word means "course of life", often shortened as CV or vita, is a written overview of someone's work.</a:t>
            </a:r>
          </a:p>
          <a:p>
            <a:endParaRPr lang="en-US" dirty="0"/>
          </a:p>
          <a:p>
            <a:r>
              <a:rPr lang="en-US" dirty="0"/>
              <a:t>It is a detailed document highlighting someone's  professional and academic history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CV?</a:t>
            </a:r>
          </a:p>
        </p:txBody>
      </p:sp>
    </p:spTree>
    <p:extLst>
      <p:ext uri="{BB962C8B-B14F-4D97-AF65-F5344CB8AC3E}">
        <p14:creationId xmlns:p14="http://schemas.microsoft.com/office/powerpoint/2010/main" val="327777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dirty="0"/>
              <a:t>Marketing tool: First impression is the one which lasts.</a:t>
            </a:r>
          </a:p>
          <a:p>
            <a:endParaRPr lang="en-US" dirty="0"/>
          </a:p>
          <a:p>
            <a:r>
              <a:rPr lang="en-US" dirty="0"/>
              <a:t>Request for an interview: We are always looking for jobs</a:t>
            </a:r>
          </a:p>
          <a:p>
            <a:endParaRPr lang="en-US" dirty="0"/>
          </a:p>
          <a:p>
            <a:r>
              <a:rPr lang="en-US" dirty="0"/>
              <a:t>Your “big picture”: A detailed snapshot of your professional and academic life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Purposes of a CV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4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Three types of CV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Chronological CV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Functional CV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Combined CV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Types of CV</a:t>
            </a:r>
          </a:p>
        </p:txBody>
      </p:sp>
    </p:spTree>
    <p:extLst>
      <p:ext uri="{BB962C8B-B14F-4D97-AF65-F5344CB8AC3E}">
        <p14:creationId xmlns:p14="http://schemas.microsoft.com/office/powerpoint/2010/main" val="185394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Chronological CVs should also contain a brief personal statement at the front which sets out the key skills and strengths of the candidate. </a:t>
            </a:r>
          </a:p>
          <a:p>
            <a:r>
              <a:rPr lang="en-US" dirty="0"/>
              <a:t>This is the most common type of CV.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Chronological CV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2132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Personal Details (i.e. name and contact details)</a:t>
            </a:r>
          </a:p>
          <a:p>
            <a:r>
              <a:rPr lang="en-US" sz="2400" dirty="0"/>
              <a:t>Personal Profile</a:t>
            </a:r>
          </a:p>
          <a:p>
            <a:r>
              <a:rPr lang="en-US" sz="2400" dirty="0"/>
              <a:t>Career History in reverse chronological order unless you are a graduate or you have very little work experience, in which case, it may be best to start with your Education and Qualifications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structure it?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3026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Education and Qualifications</a:t>
            </a:r>
          </a:p>
          <a:p>
            <a:r>
              <a:rPr lang="en-US" sz="2800" dirty="0"/>
              <a:t>Professional Memberships</a:t>
            </a:r>
          </a:p>
          <a:p>
            <a:r>
              <a:rPr lang="en-US" sz="2800" dirty="0"/>
              <a:t>Other Information</a:t>
            </a:r>
          </a:p>
          <a:p>
            <a:r>
              <a:rPr lang="en-US" sz="2800" dirty="0"/>
              <a:t>Interests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structure it?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6278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It is useful when you are in the same industry to demonstrate progress.</a:t>
            </a:r>
          </a:p>
          <a:p>
            <a:r>
              <a:rPr lang="en-US" sz="2400" dirty="0"/>
              <a:t>Favorite format for most employers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Advantages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4027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266</Words>
  <Application>Microsoft Office PowerPoint</Application>
  <PresentationFormat>Custom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COMMUNICATION SKILLS</vt:lpstr>
      <vt:lpstr>  </vt:lpstr>
      <vt:lpstr>What is CV?</vt:lpstr>
      <vt:lpstr>Purposes of a CV</vt:lpstr>
      <vt:lpstr>Types of CV</vt:lpstr>
      <vt:lpstr>Chronological CV</vt:lpstr>
      <vt:lpstr>How to structure it?</vt:lpstr>
      <vt:lpstr>How to structure it?</vt:lpstr>
      <vt:lpstr>Advantages</vt:lpstr>
      <vt:lpstr>Disadvantages</vt:lpstr>
      <vt:lpstr>Disadvantages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CV</dc:title>
  <dc:creator>Muhammad Suleman Bashir</dc:creator>
  <cp:lastModifiedBy>YAM TECH</cp:lastModifiedBy>
  <cp:revision>14</cp:revision>
  <dcterms:created xsi:type="dcterms:W3CDTF">2020-05-03T13:01:18Z</dcterms:created>
  <dcterms:modified xsi:type="dcterms:W3CDTF">2020-05-06T12:22:11Z</dcterms:modified>
</cp:coreProperties>
</file>