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011A04D-D5D3-4830-8366-D8C2C36228E3}" type="datetimeFigureOut">
              <a:rPr lang="en-US" smtClean="0"/>
              <a:pPr/>
              <a:t>03-May-17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30C4677-4F3E-459D-8E1D-83E4762E09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10000"/>
            <a:ext cx="6400800" cy="1752600"/>
          </a:xfrm>
        </p:spPr>
        <p:txBody>
          <a:bodyPr/>
          <a:lstStyle/>
          <a:p>
            <a:r>
              <a:rPr lang="en-US" dirty="0" smtClean="0"/>
              <a:t>Dr atif malik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124200"/>
          </a:xfrm>
        </p:spPr>
        <p:txBody>
          <a:bodyPr>
            <a:noAutofit/>
          </a:bodyPr>
          <a:lstStyle/>
          <a:p>
            <a:r>
              <a:rPr lang="en-US" sz="8800" b="1" dirty="0" smtClean="0"/>
              <a:t>FRENKEL’S EXERCISES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31531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			Any Questions????</a:t>
            </a:r>
          </a:p>
        </p:txBody>
      </p:sp>
      <p:pic>
        <p:nvPicPr>
          <p:cNvPr id="21508" name="Picture 4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6576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709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13800" b="1" dirty="0" smtClean="0"/>
              <a:t>THANK YOU</a:t>
            </a:r>
            <a:endParaRPr lang="en-US" sz="13800" b="1" dirty="0"/>
          </a:p>
        </p:txBody>
      </p:sp>
    </p:spTree>
    <p:extLst>
      <p:ext uri="{BB962C8B-B14F-4D97-AF65-F5344CB8AC3E}">
        <p14:creationId xmlns:p14="http://schemas.microsoft.com/office/powerpoint/2010/main" xmlns="" val="20156705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      FRENKEL’S EXERCISES	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of treating the ataxia &amp; incoordination.</a:t>
            </a:r>
          </a:p>
          <a:p>
            <a:r>
              <a:rPr lang="en-US" dirty="0" smtClean="0"/>
              <a:t>Mechanism is based on voluntary control of movement by use of sensory mechanism </a:t>
            </a:r>
            <a:r>
              <a:rPr lang="en-US" dirty="0" err="1" smtClean="0"/>
              <a:t>i.e</a:t>
            </a:r>
            <a:r>
              <a:rPr lang="en-US" dirty="0" smtClean="0"/>
              <a:t> sight, sound &amp; touch to compensate for the loss of kinesthetic sensation.</a:t>
            </a:r>
          </a:p>
          <a:p>
            <a:r>
              <a:rPr lang="en-US" dirty="0" smtClean="0"/>
              <a:t>Essentials are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	Concentration of attention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	 Precision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	 Repetition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148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TECHNIQUE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Position &amp; clothing</a:t>
            </a:r>
          </a:p>
          <a:p>
            <a:r>
              <a:rPr lang="en-US" dirty="0" smtClean="0"/>
              <a:t>Explanation of exercise</a:t>
            </a:r>
          </a:p>
          <a:p>
            <a:r>
              <a:rPr lang="en-US" dirty="0" smtClean="0"/>
              <a:t>Attention of patient</a:t>
            </a:r>
          </a:p>
          <a:p>
            <a:r>
              <a:rPr lang="en-US" dirty="0" smtClean="0"/>
              <a:t>Speed of movement</a:t>
            </a:r>
          </a:p>
          <a:p>
            <a:r>
              <a:rPr lang="en-US" dirty="0" smtClean="0"/>
              <a:t>ROM by marking spots</a:t>
            </a:r>
          </a:p>
          <a:p>
            <a:r>
              <a:rPr lang="en-US" dirty="0" smtClean="0"/>
              <a:t>Repetition of exercises</a:t>
            </a:r>
          </a:p>
          <a:p>
            <a:r>
              <a:rPr lang="en-US" dirty="0" smtClean="0"/>
              <a:t>Rest 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682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PROGRESSION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Made alteration in speed, range &amp; complexity</a:t>
            </a:r>
          </a:p>
          <a:p>
            <a:r>
              <a:rPr lang="en-US" dirty="0" smtClean="0"/>
              <a:t>Quick movements, less control</a:t>
            </a:r>
          </a:p>
          <a:p>
            <a:r>
              <a:rPr lang="en-US" dirty="0" smtClean="0"/>
              <a:t>Slow movement, high control</a:t>
            </a:r>
          </a:p>
          <a:p>
            <a:r>
              <a:rPr lang="en-US" dirty="0" smtClean="0"/>
              <a:t>Simple movements build up to form complex movements </a:t>
            </a:r>
            <a:r>
              <a:rPr lang="en-US" dirty="0" err="1" smtClean="0"/>
              <a:t>e.g</a:t>
            </a:r>
            <a:r>
              <a:rPr lang="en-US" dirty="0" smtClean="0"/>
              <a:t> walking</a:t>
            </a:r>
          </a:p>
          <a:p>
            <a:r>
              <a:rPr lang="en-US" dirty="0" smtClean="0"/>
              <a:t>According to disability re-education starts from lying to 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656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1292352"/>
          </a:xfrm>
        </p:spPr>
        <p:txBody>
          <a:bodyPr>
            <a:noAutofit/>
          </a:bodyPr>
          <a:lstStyle/>
          <a:p>
            <a:r>
              <a:rPr lang="en-US" sz="4000" b="1" dirty="0"/>
              <a:t>Exercises For The Legs In </a:t>
            </a:r>
            <a:r>
              <a:rPr lang="en-US" sz="4000" b="1" dirty="0" smtClean="0"/>
              <a:t>Lying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Lying(Head raised); Hip abduction&amp; adduction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Lying(Head raised);one Hip &amp; knee flexion &amp; Extension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Lying(Head raised); one Leg raising to place Heel on specific mark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Lying(Head raised); Hip &amp; Knee flexion &amp; extension, abduction &amp; adduction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1855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36855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Exercise For The Legs In Sitting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03920" cy="4572000"/>
          </a:xfrm>
        </p:spPr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en-US" dirty="0" err="1" smtClean="0"/>
              <a:t>Sitting;one</a:t>
            </a:r>
            <a:r>
              <a:rPr lang="en-US" dirty="0" smtClean="0"/>
              <a:t> Leg </a:t>
            </a:r>
            <a:r>
              <a:rPr lang="en-US" dirty="0" err="1" smtClean="0"/>
              <a:t>stretchin,to</a:t>
            </a:r>
            <a:r>
              <a:rPr lang="en-US" dirty="0" smtClean="0"/>
              <a:t> side heel to a position indicated by a mark on the floor.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Sitting; alternate Leg stretching &amp; lifting to place Heel or Toe on specified mark.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Stride sitting; change to standing and then sit down again.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383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Exercise For The Legs In Standing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Stride standing; transference of weight from Foot to Foot.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Stride standing; walking sideways placing Feet on marks on the floor.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err="1" smtClean="0"/>
              <a:t>Standing;walking</a:t>
            </a:r>
            <a:r>
              <a:rPr lang="en-US" dirty="0" smtClean="0"/>
              <a:t> placing Feet on marks.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Standing; turn around.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Standing; walking and changing direction to avoid obstacles.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031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/>
              <a:t>Exercises For The Arms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Sitting (one Arm supported on a table or in slings); Shoulder flexion or extension to place Hand on a specified mark.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Sitting; one Arm stretching, to thread it through a small loop or ring.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Sitting; picking up objects and putting them down on specified marks.</a:t>
            </a:r>
          </a:p>
        </p:txBody>
      </p:sp>
    </p:spTree>
    <p:extLst>
      <p:ext uri="{BB962C8B-B14F-4D97-AF65-F5344CB8AC3E}">
        <p14:creationId xmlns:p14="http://schemas.microsoft.com/office/powerpoint/2010/main" xmlns="" val="368429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06375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EXERCISES TO PROMOTE MOVEMENT AND RHYTHEM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exercises are repeated to rhythmic count.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Sitting; one Hip flexion &amp; adduction.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Half lying; one Leg abduction to bring knee to side of plinth, followed by one Knee bending to put Foot on floor, the movement is then reversed &amp; repeated.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Sitting; lean forward and take weight on Feet(as if to stand), then sit down again.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Standing; Arms swing forwards &amp; backwards(with partner holding two sticks).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Standing or walking; bounce &amp; catch, or throw &amp; catch a ball.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35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</TotalTime>
  <Words>415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FRENKEL’S EXERCISES</vt:lpstr>
      <vt:lpstr>      FRENKEL’S EXERCISES </vt:lpstr>
      <vt:lpstr>TECHNIQUE</vt:lpstr>
      <vt:lpstr>PROGRESSION</vt:lpstr>
      <vt:lpstr>Exercises For The Legs In Lying</vt:lpstr>
      <vt:lpstr>Exercise For The Legs In Sitting</vt:lpstr>
      <vt:lpstr>Exercise For The Legs In Standing</vt:lpstr>
      <vt:lpstr>Exercises For The Arms</vt:lpstr>
      <vt:lpstr>EXERCISES TO PROMOTE MOVEMENT AND RHYTHEM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FRENKEL’S EXERCISES</dc:title>
  <dc:creator>TAIMOOR</dc:creator>
  <cp:lastModifiedBy>Windows User</cp:lastModifiedBy>
  <cp:revision>6</cp:revision>
  <dcterms:created xsi:type="dcterms:W3CDTF">2014-04-13T18:13:47Z</dcterms:created>
  <dcterms:modified xsi:type="dcterms:W3CDTF">2017-05-03T05:00:20Z</dcterms:modified>
</cp:coreProperties>
</file>