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bundance_of_elements_in_Earth's_crus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ru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Iron (Fe)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is chemical element with symbol Fe and it is a metal in the first transition series. It is by mass the most common element on Earth, forming much of Earth's outer and inner core.  It is the fourth most common </a:t>
            </a:r>
            <a:r>
              <a:rPr lang="en-US" dirty="0">
                <a:hlinkClick r:id="rId2"/>
              </a:rPr>
              <a:t>element in the Earth's crust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smtClean="0"/>
              <a:t>A</a:t>
            </a:r>
            <a:r>
              <a:rPr lang="en-US" b="1" dirty="0"/>
              <a:t>) Available Forms: </a:t>
            </a:r>
            <a:r>
              <a:rPr lang="en-US" dirty="0"/>
              <a:t>Fe</a:t>
            </a:r>
            <a:r>
              <a:rPr lang="en-US" baseline="30000" dirty="0"/>
              <a:t>2+</a:t>
            </a:r>
            <a:r>
              <a:rPr lang="en-US" dirty="0"/>
              <a:t>, Fe</a:t>
            </a:r>
            <a:r>
              <a:rPr lang="en-US" baseline="30000" dirty="0"/>
              <a:t>3+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21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B) Uptake: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Its Uptake occurs through facilitated diffusion by Fe channels.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(a) In dicots</a:t>
            </a:r>
            <a:r>
              <a:rPr lang="en-US" dirty="0" smtClean="0"/>
              <a:t>: using energy of ATP, protons are excluded out which activate NADH that’s helps for conversion of Fe</a:t>
            </a:r>
            <a:r>
              <a:rPr lang="en-US" baseline="30000" dirty="0" smtClean="0"/>
              <a:t>2+</a:t>
            </a:r>
            <a:r>
              <a:rPr lang="en-US" dirty="0" smtClean="0"/>
              <a:t>to Fe</a:t>
            </a:r>
            <a:r>
              <a:rPr lang="en-US" baseline="30000" dirty="0" smtClean="0"/>
              <a:t>3+</a:t>
            </a:r>
            <a:r>
              <a:rPr lang="en-US" dirty="0" smtClean="0"/>
              <a:t> which is taken up by facilitated diffusion.</a:t>
            </a:r>
          </a:p>
        </p:txBody>
      </p:sp>
    </p:spTree>
    <p:extLst>
      <p:ext uri="{BB962C8B-B14F-4D97-AF65-F5344CB8AC3E}">
        <p14:creationId xmlns:p14="http://schemas.microsoft.com/office/powerpoint/2010/main" val="756224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457200"/>
            <a:ext cx="78486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463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C) Major Roles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Involved </a:t>
            </a:r>
            <a:r>
              <a:rPr lang="en-US" dirty="0"/>
              <a:t>in all oxidation </a:t>
            </a:r>
            <a:r>
              <a:rPr lang="en-US" dirty="0" smtClean="0"/>
              <a:t>reactions </a:t>
            </a:r>
            <a:r>
              <a:rPr lang="en-US" dirty="0"/>
              <a:t>which are carried out in photosynthesis.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3 electron carrier in BC complex.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4 electron carrier in cytochrome oxidizer.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It is a Part of </a:t>
            </a:r>
            <a:r>
              <a:rPr lang="en-US" dirty="0" err="1" smtClean="0"/>
              <a:t>leghaemoglobin</a:t>
            </a:r>
            <a:r>
              <a:rPr lang="en-US" dirty="0" smtClean="0"/>
              <a:t> </a:t>
            </a:r>
            <a:r>
              <a:rPr lang="en-US" dirty="0"/>
              <a:t>in Mo iron protein and iron protein in </a:t>
            </a:r>
            <a:r>
              <a:rPr lang="en-US" dirty="0" err="1" smtClean="0"/>
              <a:t>Nitrogenase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250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(b) In monocots</a:t>
            </a:r>
            <a:r>
              <a:rPr lang="en-US" dirty="0"/>
              <a:t>: By </a:t>
            </a:r>
            <a:r>
              <a:rPr lang="en-US" dirty="0" err="1"/>
              <a:t>siderphores</a:t>
            </a:r>
            <a:r>
              <a:rPr lang="en-US" dirty="0"/>
              <a:t> which form Fe </a:t>
            </a:r>
            <a:r>
              <a:rPr lang="en-US" dirty="0" err="1"/>
              <a:t>siderphores</a:t>
            </a:r>
            <a:r>
              <a:rPr lang="en-US" dirty="0"/>
              <a:t> complex which are taken by plant.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1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9986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D) Deficiency Symptoms: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Inter-</a:t>
            </a:r>
            <a:r>
              <a:rPr lang="en-US" dirty="0" err="1" smtClean="0"/>
              <a:t>veinal</a:t>
            </a:r>
            <a:r>
              <a:rPr lang="en-US" dirty="0" smtClean="0"/>
              <a:t> </a:t>
            </a:r>
            <a:r>
              <a:rPr lang="en-US" dirty="0"/>
              <a:t>chlorosis of young leaves because it is immobile.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u="sng" dirty="0">
                <a:hlinkClick r:id="rId2" tooltip="Fruit"/>
              </a:rPr>
              <a:t>Fruit</a:t>
            </a:r>
            <a:r>
              <a:rPr lang="en-US" u="sng" dirty="0"/>
              <a:t> </a:t>
            </a:r>
            <a:r>
              <a:rPr lang="en-US" dirty="0"/>
              <a:t>would be of poor quality and quantity.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81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1. Iron (Fe)</vt:lpstr>
      <vt:lpstr>B) Uptake:</vt:lpstr>
      <vt:lpstr>PowerPoint Presentation</vt:lpstr>
      <vt:lpstr>C) Major Roles:</vt:lpstr>
      <vt:lpstr>PowerPoint Presentation</vt:lpstr>
      <vt:lpstr>D) Deficiency Symptoms: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Iron (Fe)</dc:title>
  <dc:creator>Dr Ehsan</dc:creator>
  <cp:lastModifiedBy>Windows User</cp:lastModifiedBy>
  <cp:revision>1</cp:revision>
  <dcterms:created xsi:type="dcterms:W3CDTF">2006-08-16T00:00:00Z</dcterms:created>
  <dcterms:modified xsi:type="dcterms:W3CDTF">2020-04-18T18:18:11Z</dcterms:modified>
</cp:coreProperties>
</file>