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71" r:id="rId9"/>
    <p:sldId id="269" r:id="rId10"/>
    <p:sldId id="272" r:id="rId11"/>
    <p:sldId id="270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01-Jan-14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01-Jan-14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01-Jan-14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01-Jan-14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01-Jan-14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01-Jan-14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01-Jan-14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Plant growing </a:t>
            </a:r>
            <a:r>
              <a:rPr lang="en-US" dirty="0" smtClean="0"/>
              <a:t>structures of nursery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40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Insect control</a:t>
            </a:r>
          </a:p>
          <a:p>
            <a:r>
              <a:rPr lang="en-US" dirty="0"/>
              <a:t>Pest </a:t>
            </a:r>
            <a:r>
              <a:rPr lang="en-US" dirty="0" smtClean="0"/>
              <a:t>control</a:t>
            </a:r>
            <a:endParaRPr lang="en-US" dirty="0" smtClean="0"/>
          </a:p>
          <a:p>
            <a:r>
              <a:rPr lang="en-US" dirty="0" smtClean="0"/>
              <a:t>Temperature </a:t>
            </a:r>
            <a:r>
              <a:rPr lang="en-US" dirty="0"/>
              <a:t>control.</a:t>
            </a:r>
          </a:p>
          <a:p>
            <a:r>
              <a:rPr lang="en-US" dirty="0" smtClean="0"/>
              <a:t>More </a:t>
            </a:r>
            <a:r>
              <a:rPr lang="en-US" dirty="0"/>
              <a:t>control and less expense in watering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224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Zubair\Downloads\Documents\Shadehouse2bay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643745"/>
            <a:ext cx="44704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Shade House</a:t>
            </a:r>
            <a:endParaRPr lang="en-US" dirty="0"/>
          </a:p>
        </p:txBody>
      </p:sp>
      <p:pic>
        <p:nvPicPr>
          <p:cNvPr id="3074" name="Picture 2" descr="C:\Users\Zubair\Downloads\Documents\Shadehouse complet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5557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Uses of </a:t>
            </a:r>
            <a:r>
              <a:rPr lang="en-US" b="1" dirty="0" smtClean="0"/>
              <a:t>shade house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Helps in cultivation of flower plants, foliage plants, medicinal plants, vegetables and spices</a:t>
            </a:r>
            <a:r>
              <a:rPr lang="en-US" dirty="0" smtClean="0"/>
              <a:t>.</a:t>
            </a:r>
          </a:p>
          <a:p>
            <a:r>
              <a:rPr lang="en-US" dirty="0"/>
              <a:t>Used for fruit and vegetable </a:t>
            </a:r>
            <a:r>
              <a:rPr lang="en-US" dirty="0" smtClean="0"/>
              <a:t>nurseries</a:t>
            </a:r>
          </a:p>
          <a:p>
            <a:r>
              <a:rPr lang="en-US" dirty="0"/>
              <a:t>Used to protect against pest attack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3175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745163"/>
          </a:xfrm>
        </p:spPr>
        <p:txBody>
          <a:bodyPr/>
          <a:lstStyle/>
          <a:p>
            <a:r>
              <a:rPr lang="en-US" dirty="0"/>
              <a:t>Protects from natural weather disturbances such as wind, rain, hail and </a:t>
            </a:r>
            <a:r>
              <a:rPr lang="en-US" dirty="0" smtClean="0"/>
              <a:t>frost</a:t>
            </a:r>
          </a:p>
          <a:p>
            <a:endParaRPr lang="en-US" dirty="0" smtClean="0"/>
          </a:p>
          <a:p>
            <a:r>
              <a:rPr lang="en-US" dirty="0" smtClean="0"/>
              <a:t>Used </a:t>
            </a:r>
            <a:r>
              <a:rPr lang="en-US" dirty="0"/>
              <a:t>in production of graft saplings and reducing its mortality during hot summer </a:t>
            </a:r>
            <a:r>
              <a:rPr lang="en-US" dirty="0" smtClean="0"/>
              <a:t>days</a:t>
            </a:r>
          </a:p>
          <a:p>
            <a:endParaRPr lang="en-US" dirty="0" smtClean="0"/>
          </a:p>
          <a:p>
            <a:r>
              <a:rPr lang="en-US" dirty="0"/>
              <a:t>Used for hardening tissue </a:t>
            </a:r>
            <a:r>
              <a:rPr lang="en-US"/>
              <a:t>culture </a:t>
            </a:r>
            <a:r>
              <a:rPr lang="en-US" smtClean="0"/>
              <a:t>plant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065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200000"/>
              </a:lnSpc>
            </a:pPr>
            <a:r>
              <a:rPr lang="en-US" dirty="0" smtClean="0"/>
              <a:t>Green house</a:t>
            </a:r>
          </a:p>
          <a:p>
            <a:pPr algn="ctr">
              <a:lnSpc>
                <a:spcPct val="200000"/>
              </a:lnSpc>
            </a:pPr>
            <a:r>
              <a:rPr lang="en-US" dirty="0" smtClean="0"/>
              <a:t>Screen house</a:t>
            </a:r>
          </a:p>
          <a:p>
            <a:pPr algn="ctr">
              <a:lnSpc>
                <a:spcPct val="200000"/>
              </a:lnSpc>
            </a:pPr>
            <a:r>
              <a:rPr lang="en-US" dirty="0" smtClean="0"/>
              <a:t>Shade house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12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Green House</a:t>
            </a:r>
            <a:endParaRPr lang="en-US" dirty="0"/>
          </a:p>
        </p:txBody>
      </p:sp>
      <p:pic>
        <p:nvPicPr>
          <p:cNvPr id="1026" name="Picture 2" descr="C:\Users\Zubair\Downloads\Documents\greenhousesindividu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3581400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Zubair\Downloads\Documents\greenhousegutters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00400"/>
            <a:ext cx="3556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608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Planning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Planning </a:t>
            </a:r>
            <a:r>
              <a:rPr lang="en-US" dirty="0" smtClean="0"/>
              <a:t>is </a:t>
            </a:r>
            <a:r>
              <a:rPr lang="en-US" dirty="0"/>
              <a:t>one of the most important steps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Proper </a:t>
            </a:r>
            <a:r>
              <a:rPr lang="en-US" dirty="0"/>
              <a:t>site selection and location with relation to markets, labor, utilities </a:t>
            </a:r>
          </a:p>
        </p:txBody>
      </p:sp>
    </p:spTree>
    <p:extLst>
      <p:ext uri="{BB962C8B-B14F-4D97-AF65-F5344CB8AC3E}">
        <p14:creationId xmlns:p14="http://schemas.microsoft.com/office/powerpoint/2010/main" val="324977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Selection of location</a:t>
            </a:r>
            <a:r>
              <a:rPr lang="en-US" dirty="0"/>
              <a:t>, type and size </a:t>
            </a:r>
            <a:r>
              <a:rPr lang="en-US" dirty="0" smtClean="0"/>
              <a:t>depend </a:t>
            </a:r>
            <a:r>
              <a:rPr lang="en-US" dirty="0" smtClean="0"/>
              <a:t>upon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839200" cy="4724400"/>
          </a:xfrm>
        </p:spPr>
        <p:txBody>
          <a:bodyPr>
            <a:normAutofit/>
          </a:bodyPr>
          <a:lstStyle/>
          <a:p>
            <a:pPr fontAlgn="base"/>
            <a:r>
              <a:rPr lang="en-US" dirty="0" smtClean="0"/>
              <a:t>Crops </a:t>
            </a:r>
            <a:r>
              <a:rPr lang="en-US" dirty="0"/>
              <a:t>to be grown </a:t>
            </a:r>
            <a:endParaRPr lang="en-US" dirty="0" smtClean="0"/>
          </a:p>
          <a:p>
            <a:pPr lvl="1" fontAlgn="base"/>
            <a:r>
              <a:rPr lang="en-US" dirty="0" smtClean="0"/>
              <a:t> </a:t>
            </a:r>
            <a:r>
              <a:rPr lang="en-US" dirty="0"/>
              <a:t>Bedding plants, potted plants, vegetables, </a:t>
            </a:r>
            <a:r>
              <a:rPr lang="en-US" dirty="0" smtClean="0"/>
              <a:t>herbs</a:t>
            </a:r>
            <a:r>
              <a:rPr lang="en-US" dirty="0"/>
              <a:t>, etc.</a:t>
            </a:r>
          </a:p>
          <a:p>
            <a:pPr fontAlgn="base"/>
            <a:r>
              <a:rPr lang="en-US" dirty="0"/>
              <a:t>Growing period </a:t>
            </a:r>
            <a:endParaRPr lang="en-US" dirty="0" smtClean="0"/>
          </a:p>
          <a:p>
            <a:pPr lvl="1" fontAlgn="base"/>
            <a:r>
              <a:rPr lang="en-US" dirty="0" smtClean="0"/>
              <a:t> </a:t>
            </a:r>
            <a:r>
              <a:rPr lang="en-US" dirty="0"/>
              <a:t>year-round or seasonal.</a:t>
            </a:r>
          </a:p>
          <a:p>
            <a:pPr fontAlgn="base"/>
            <a:r>
              <a:rPr lang="en-US" dirty="0"/>
              <a:t>Plants to be grown in </a:t>
            </a:r>
            <a:endParaRPr lang="en-US" dirty="0" smtClean="0"/>
          </a:p>
          <a:p>
            <a:pPr lvl="1" fontAlgn="base"/>
            <a:r>
              <a:rPr lang="en-US" dirty="0" smtClean="0"/>
              <a:t> </a:t>
            </a:r>
            <a:r>
              <a:rPr lang="en-US" dirty="0"/>
              <a:t>pots, flats, beds, hydroponic troughs, etc.</a:t>
            </a:r>
          </a:p>
          <a:p>
            <a:pPr fontAlgn="base"/>
            <a:r>
              <a:rPr lang="en-US" dirty="0"/>
              <a:t>Growing media </a:t>
            </a:r>
            <a:endParaRPr lang="en-US" dirty="0" smtClean="0"/>
          </a:p>
          <a:p>
            <a:pPr lvl="1" fontAlgn="base"/>
            <a:r>
              <a:rPr lang="en-US" dirty="0" smtClean="0"/>
              <a:t> </a:t>
            </a:r>
            <a:r>
              <a:rPr lang="en-US" dirty="0"/>
              <a:t>soil</a:t>
            </a:r>
            <a:r>
              <a:rPr lang="en-US" dirty="0" smtClean="0"/>
              <a:t>, </a:t>
            </a:r>
            <a:r>
              <a:rPr lang="en-US" dirty="0"/>
              <a:t>nutrient solution, compost, etc.</a:t>
            </a:r>
          </a:p>
          <a:p>
            <a:pPr fontAlgn="base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05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334000"/>
          </a:xfrm>
        </p:spPr>
        <p:txBody>
          <a:bodyPr/>
          <a:lstStyle/>
          <a:p>
            <a:pPr fontAlgn="base"/>
            <a:r>
              <a:rPr lang="en-US" dirty="0"/>
              <a:t>Growing system </a:t>
            </a:r>
            <a:endParaRPr lang="en-US" dirty="0" smtClean="0"/>
          </a:p>
          <a:p>
            <a:pPr lvl="1" fontAlgn="base"/>
            <a:r>
              <a:rPr lang="en-US" dirty="0" smtClean="0"/>
              <a:t> </a:t>
            </a:r>
            <a:r>
              <a:rPr lang="en-US" dirty="0"/>
              <a:t>floor, fixed or movable benches, </a:t>
            </a:r>
            <a:r>
              <a:rPr lang="en-US" dirty="0" smtClean="0"/>
              <a:t>beds</a:t>
            </a:r>
          </a:p>
          <a:p>
            <a:pPr lvl="1" fontAlgn="base"/>
            <a:endParaRPr lang="en-US" dirty="0" smtClean="0"/>
          </a:p>
          <a:p>
            <a:pPr fontAlgn="base"/>
            <a:r>
              <a:rPr lang="en-US" dirty="0" smtClean="0"/>
              <a:t>Marketing </a:t>
            </a:r>
            <a:r>
              <a:rPr lang="en-US" dirty="0"/>
              <a:t>system </a:t>
            </a:r>
            <a:endParaRPr lang="en-US" dirty="0" smtClean="0"/>
          </a:p>
          <a:p>
            <a:pPr lvl="1" fontAlgn="base"/>
            <a:r>
              <a:rPr lang="en-US" dirty="0" smtClean="0"/>
              <a:t> </a:t>
            </a:r>
            <a:r>
              <a:rPr lang="en-US" dirty="0"/>
              <a:t>wholesale, retail or both</a:t>
            </a:r>
            <a:r>
              <a:rPr lang="en-US" dirty="0" smtClean="0"/>
              <a:t>.</a:t>
            </a:r>
          </a:p>
          <a:p>
            <a:pPr lvl="1" fontAlgn="base"/>
            <a:endParaRPr lang="en-US" dirty="0"/>
          </a:p>
          <a:p>
            <a:pPr fontAlgn="base"/>
            <a:r>
              <a:rPr lang="en-US" dirty="0"/>
              <a:t>Investment capital </a:t>
            </a:r>
            <a:r>
              <a:rPr lang="en-US" dirty="0" smtClean="0"/>
              <a:t>available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6882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Adequate </a:t>
            </a:r>
            <a:r>
              <a:rPr lang="en-US" b="1" dirty="0" smtClean="0"/>
              <a:t>land</a:t>
            </a:r>
          </a:p>
          <a:p>
            <a:r>
              <a:rPr lang="en-US" b="1" dirty="0"/>
              <a:t>Highway Access </a:t>
            </a:r>
            <a:endParaRPr lang="en-US" b="1" dirty="0" smtClean="0"/>
          </a:p>
          <a:p>
            <a:r>
              <a:rPr lang="en-US" b="1" dirty="0" smtClean="0"/>
              <a:t>Topography</a:t>
            </a:r>
          </a:p>
          <a:p>
            <a:r>
              <a:rPr lang="en-US" b="1" dirty="0" smtClean="0"/>
              <a:t>Water</a:t>
            </a:r>
          </a:p>
          <a:p>
            <a:r>
              <a:rPr lang="en-US" b="1" dirty="0"/>
              <a:t>Labor supply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17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Greenhouse </a:t>
            </a:r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It should be </a:t>
            </a:r>
          </a:p>
          <a:p>
            <a:r>
              <a:rPr lang="en-US" b="1" dirty="0" smtClean="0"/>
              <a:t>Free-standing greenhouse</a:t>
            </a:r>
          </a:p>
          <a:p>
            <a:r>
              <a:rPr lang="en-US" b="1" dirty="0" smtClean="0"/>
              <a:t>Glazing</a:t>
            </a:r>
          </a:p>
          <a:p>
            <a:r>
              <a:rPr lang="en-US" b="1" dirty="0"/>
              <a:t>Germination </a:t>
            </a:r>
            <a:r>
              <a:rPr lang="en-US" b="1" dirty="0" smtClean="0"/>
              <a:t>Rooms</a:t>
            </a:r>
          </a:p>
          <a:p>
            <a:r>
              <a:rPr lang="en-US" b="1" dirty="0"/>
              <a:t>Environment </a:t>
            </a:r>
            <a:r>
              <a:rPr lang="en-US" b="1" dirty="0" smtClean="0"/>
              <a:t>Control</a:t>
            </a:r>
          </a:p>
          <a:p>
            <a:pPr lvl="1"/>
            <a:r>
              <a:rPr lang="en-US" b="1" dirty="0" smtClean="0"/>
              <a:t>Temp.</a:t>
            </a:r>
          </a:p>
          <a:p>
            <a:pPr lvl="1"/>
            <a:r>
              <a:rPr lang="en-US" b="1" dirty="0" smtClean="0"/>
              <a:t>Humidity</a:t>
            </a:r>
          </a:p>
          <a:p>
            <a:pPr lvl="1"/>
            <a:r>
              <a:rPr lang="en-US" b="1" dirty="0" smtClean="0"/>
              <a:t>Water</a:t>
            </a:r>
          </a:p>
          <a:p>
            <a:pPr lvl="1"/>
            <a:r>
              <a:rPr lang="en-US" b="1" dirty="0" smtClean="0"/>
              <a:t>Light </a:t>
            </a: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200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House</a:t>
            </a:r>
            <a:endParaRPr lang="en-US" dirty="0"/>
          </a:p>
        </p:txBody>
      </p:sp>
      <p:pic>
        <p:nvPicPr>
          <p:cNvPr id="2050" name="Picture 2" descr="C:\Users\Zubair\Downloads\Documents\small_version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371600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5204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230</Words>
  <Application>Microsoft Office PowerPoint</Application>
  <PresentationFormat>On-screen Show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Plant growing structures of nursery</vt:lpstr>
      <vt:lpstr>PowerPoint Presentation</vt:lpstr>
      <vt:lpstr>Green House</vt:lpstr>
      <vt:lpstr>Planning </vt:lpstr>
      <vt:lpstr>Selection of location, type and size depend upon</vt:lpstr>
      <vt:lpstr>PowerPoint Presentation</vt:lpstr>
      <vt:lpstr>Consideration </vt:lpstr>
      <vt:lpstr>Greenhouse Selection</vt:lpstr>
      <vt:lpstr>Screen House</vt:lpstr>
      <vt:lpstr>Advantages</vt:lpstr>
      <vt:lpstr>Shade House</vt:lpstr>
      <vt:lpstr>Uses of shade house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Zubair</dc:creator>
  <cp:lastModifiedBy>Zubair</cp:lastModifiedBy>
  <cp:revision>16</cp:revision>
  <dcterms:created xsi:type="dcterms:W3CDTF">2006-08-16T00:00:00Z</dcterms:created>
  <dcterms:modified xsi:type="dcterms:W3CDTF">2014-01-01T09:44:36Z</dcterms:modified>
</cp:coreProperties>
</file>