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2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3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8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6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9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7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3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0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0C294-A8C5-48DF-9A02-448CDB88382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C9EA-F3E0-44CA-B90D-AF357DF42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6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14" y="309093"/>
            <a:ext cx="1159098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Quantitative Technique and Statistical Inference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Class: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MCOM 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Lecture: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week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Introduction of Statistics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553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437882"/>
            <a:ext cx="11243257" cy="621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Data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have discussed the collection of data in the last chapter. Collected data are usually available in a form which is not easy to comprehend e.g. marks of 1000 college students at their Matriculation Examination. So to get a clear picture of the situation, the data must be presented in a form which is easy to understand. So following are the tools which are used to present the data in a form which is easy to understand and can be used in a more précised way: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Tabulation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 Representation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89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180305"/>
            <a:ext cx="1178416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first step, we may arrange the data into classes or categories having similar characteristics. For example the marks into groups of 50 marks each e.g. 300-349, 350-399 and so 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arranging data into classes or categories according to some common characteristics present in the data is called classification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L.R.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classification is the process of arranging things in groups or classes according to their resemblances and affinities.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Sorting of letters in post offices according to different cities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of a country classified according to religion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cold drinks according to brand quality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577" y="347730"/>
            <a:ext cx="1165538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Bases of Classification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data can be classified by many characteristics, there are four important bases for classification of data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hese are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Classification: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classified by attributes, e.g. sex, religion, marital status, 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Classification: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data are classified by quantities e.g. height, weight, income etc.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Classification: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classified by geographical regions or locations. For example, the population of a country may be classified by Provinces, Divisions, Districts or Towns.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Chronological Classification: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arranged by their time of occurrence. For example daily prices of fruits, vegies and chicken products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yearly productions of wheat, rice grams etc.</a:t>
            </a:r>
          </a:p>
        </p:txBody>
      </p:sp>
    </p:spTree>
    <p:extLst>
      <p:ext uri="{BB962C8B-B14F-4D97-AF65-F5344CB8AC3E}">
        <p14:creationId xmlns:p14="http://schemas.microsoft.com/office/powerpoint/2010/main" val="301170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14" y="244699"/>
            <a:ext cx="116167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Classification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may be classified by one, two, three or more characteristics at a time. So the types of classification can be defined as follows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One-Way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are classified by one characteristics, classification is said to be one-way. For example population of country is classified by religion as Muslim, Hindu and Christians etc.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Two-Way classification: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we classify the data by two characteristics at a time, classification is said to be two-way. For example division of population according to religion and marital status.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Many-Way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lassification: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data is classified by many characteristics it will be known as many-way classification.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2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347730"/>
            <a:ext cx="12080383" cy="5924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Tabulation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table is a systematic arrangement of data into vertical columns and horizontal rows. 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Tabulation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arranging data into rows and columns is known as tabulation.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Tabulating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way of processing information or data by putting it in a table. This doesn't mean the kind of table you eat off of, though. It refers to a table, or chart, with rows and columns.</a:t>
            </a:r>
          </a:p>
        </p:txBody>
      </p:sp>
    </p:spTree>
    <p:extLst>
      <p:ext uri="{BB962C8B-B14F-4D97-AF65-F5344CB8AC3E}">
        <p14:creationId xmlns:p14="http://schemas.microsoft.com/office/powerpoint/2010/main" val="36190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062" y="115910"/>
            <a:ext cx="117455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Tabulation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Tabulation may be simple, double, treble or complex depending upon the type of classification. So according to classification the types of tabulation can be defined as follows: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Tabulation: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tabulation corresponds to one-way classification, it is called simple tabulation. e.g. population of country classified by characteristics e.g. religion or marital status.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Tabulation: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when it corresponds to two-way it is known as double tabulation, e.g. religion and sex or religion and marital status.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Tabulation: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tabulation corresponds to many-way classification it will be called a complex tabulation, e.g. presentation of data on the population of a country  classified by age, sex, religion, marital status etc..</a:t>
            </a:r>
          </a:p>
        </p:txBody>
      </p:sp>
    </p:spTree>
    <p:extLst>
      <p:ext uri="{BB962C8B-B14F-4D97-AF65-F5344CB8AC3E}">
        <p14:creationId xmlns:p14="http://schemas.microsoft.com/office/powerpoint/2010/main" val="3183048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309093"/>
            <a:ext cx="1152659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the Table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statistical table has at least four parts the title, the stub, the box-head and the body. In addition, some tables have a prefatory note, a foot-note and a source note.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2.1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OF PUNJAB AND BALOCHISTAN PROVINCES BY SEX FOR YEAR 1961 AND 1972 CENSUSES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→ title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(figures in thousands) → Prefatory note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756535" y="3337676"/>
          <a:ext cx="868322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896"/>
                <a:gridCol w="684965"/>
                <a:gridCol w="1092085"/>
                <a:gridCol w="752184"/>
                <a:gridCol w="901862"/>
                <a:gridCol w="1224254"/>
                <a:gridCol w="891150"/>
                <a:gridCol w="108182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Punjab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Baluchistan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Box </a:t>
                      </a:r>
                    </a:p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Census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3183" y="5117068"/>
            <a:ext cx="118099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areas including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Gawadar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foot note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Population Census Report, 1961 and 1972.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764" y="4079356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0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347730"/>
            <a:ext cx="117455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Table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title is a heading at the top of the table describing its content. Its is usually in capitals throughout. And tells what, where, when and how of the data.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Box head and Stub: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headings for various columns and rows are called column caption and row captions respectively. The portion of the table containing column captions is called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boxhead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that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contatining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row captions is called stub.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set of entries in the appropriate cells of the table together with totals, etc forms the body of the tables.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Prefatory Notes and Foot Notes: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prefatory note appears between the title and the body of the table. Like in our table prefatory note is figure in 1000.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 note immediately appears below the body of the table. It is used to explain a single fact or fact of table.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Note: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table must have a source note unless the data are original. 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3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900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1</cp:revision>
  <dcterms:created xsi:type="dcterms:W3CDTF">2020-11-10T08:09:36Z</dcterms:created>
  <dcterms:modified xsi:type="dcterms:W3CDTF">2020-11-10T08:10:31Z</dcterms:modified>
</cp:coreProperties>
</file>