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135501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55446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131448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785652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163843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151085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126391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1653361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4010268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195511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837B0-EEFE-4536-A636-39F0E085E9E3}"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318342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837B0-EEFE-4536-A636-39F0E085E9E3}" type="datetimeFigureOut">
              <a:rPr lang="en-US" smtClean="0"/>
              <a:pPr/>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66C09-55FD-41BB-8D17-5BA4EBC564D3}" type="slidenum">
              <a:rPr lang="en-US" smtClean="0"/>
              <a:pPr/>
              <a:t>‹#›</a:t>
            </a:fld>
            <a:endParaRPr lang="en-US"/>
          </a:p>
        </p:txBody>
      </p:sp>
    </p:spTree>
    <p:extLst>
      <p:ext uri="{BB962C8B-B14F-4D97-AF65-F5344CB8AC3E}">
        <p14:creationId xmlns:p14="http://schemas.microsoft.com/office/powerpoint/2010/main" xmlns="" val="4112481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en-US" dirty="0"/>
          </a:p>
        </p:txBody>
      </p:sp>
    </p:spTree>
    <p:extLst>
      <p:ext uri="{BB962C8B-B14F-4D97-AF65-F5344CB8AC3E}">
        <p14:creationId xmlns:p14="http://schemas.microsoft.com/office/powerpoint/2010/main" xmlns="" val="213437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NECESSITY OF NURSERY</a:t>
            </a:r>
            <a:endParaRPr lang="en-US" dirty="0"/>
          </a:p>
        </p:txBody>
      </p:sp>
      <p:sp>
        <p:nvSpPr>
          <p:cNvPr id="3" name="Content Placeholder 2"/>
          <p:cNvSpPr>
            <a:spLocks noGrp="1"/>
          </p:cNvSpPr>
          <p:nvPr>
            <p:ph idx="1"/>
          </p:nvPr>
        </p:nvSpPr>
        <p:spPr/>
        <p:txBody>
          <a:bodyPr>
            <a:normAutofit/>
          </a:bodyPr>
          <a:lstStyle/>
          <a:p>
            <a:r>
              <a:rPr lang="en-US" dirty="0"/>
              <a:t>Nursery is necessity for every horticulture grower</a:t>
            </a:r>
            <a:r>
              <a:rPr lang="en-US" dirty="0" smtClean="0"/>
              <a:t>.</a:t>
            </a:r>
          </a:p>
          <a:p>
            <a:r>
              <a:rPr lang="en-US" dirty="0" smtClean="0"/>
              <a:t> </a:t>
            </a:r>
            <a:r>
              <a:rPr lang="en-US" dirty="0"/>
              <a:t>The development of seedling in nursery is not only reduces the crop span but also increase the uniformity of the crop and thus, harvesting as compared to direct sown crops. </a:t>
            </a:r>
            <a:endParaRPr lang="en-US" dirty="0" smtClean="0"/>
          </a:p>
          <a:p>
            <a:r>
              <a:rPr lang="en-US" dirty="0" smtClean="0"/>
              <a:t>Transplanting </a:t>
            </a:r>
            <a:r>
              <a:rPr lang="en-US" dirty="0"/>
              <a:t>of seedling are also eliminate the need of thinning and providing good opportunities for virus free vigorous off season nursery, if grown under protected condition. </a:t>
            </a:r>
            <a:endParaRPr lang="en-US" dirty="0" smtClean="0"/>
          </a:p>
          <a:p>
            <a:r>
              <a:rPr lang="en-US" dirty="0" smtClean="0"/>
              <a:t>Nursery </a:t>
            </a:r>
            <a:r>
              <a:rPr lang="en-US" dirty="0"/>
              <a:t>is helpful and convenient to manage seedling under small area and grower can get timely plant protection measures are with minimal efforts</a:t>
            </a:r>
            <a:r>
              <a:rPr lang="en-US" dirty="0" smtClean="0"/>
              <a:t>.</a:t>
            </a:r>
          </a:p>
        </p:txBody>
      </p:sp>
    </p:spTree>
    <p:extLst>
      <p:ext uri="{BB962C8B-B14F-4D97-AF65-F5344CB8AC3E}">
        <p14:creationId xmlns:p14="http://schemas.microsoft.com/office/powerpoint/2010/main" xmlns="" val="1009414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 Development of a nursery provides </a:t>
            </a:r>
            <a:r>
              <a:rPr lang="en-US" dirty="0" err="1" smtClean="0"/>
              <a:t>favourable</a:t>
            </a:r>
            <a:r>
              <a:rPr lang="en-US" dirty="0" smtClean="0"/>
              <a:t> climate to emerging plants for their better growth and development.</a:t>
            </a:r>
          </a:p>
          <a:p>
            <a:r>
              <a:rPr lang="en-US" dirty="0" smtClean="0"/>
              <a:t>Seed cost of some crops like hybrid vegetables, ornamental plants, spices and some fruits can be economized through nursery. </a:t>
            </a:r>
          </a:p>
          <a:p>
            <a:r>
              <a:rPr lang="en-US" dirty="0" smtClean="0"/>
              <a:t>Nursery production help in maintaining effective plants stand in shortest possible time through gap filling.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a:t>
            </a:r>
          </a:p>
        </p:txBody>
      </p:sp>
      <p:sp>
        <p:nvSpPr>
          <p:cNvPr id="3" name="Content Placeholder 2"/>
          <p:cNvSpPr>
            <a:spLocks noGrp="1"/>
          </p:cNvSpPr>
          <p:nvPr>
            <p:ph idx="1"/>
          </p:nvPr>
        </p:nvSpPr>
        <p:spPr/>
        <p:txBody>
          <a:bodyPr>
            <a:normAutofit fontScale="92500" lnSpcReduction="20000"/>
          </a:bodyPr>
          <a:lstStyle/>
          <a:p>
            <a:r>
              <a:rPr lang="en-US" dirty="0"/>
              <a:t>Intensive care- Seedling receives better care and protection in the nursery. </a:t>
            </a:r>
            <a:endParaRPr lang="en-US" dirty="0" smtClean="0"/>
          </a:p>
          <a:p>
            <a:r>
              <a:rPr lang="en-US" dirty="0" smtClean="0"/>
              <a:t>At </a:t>
            </a:r>
            <a:r>
              <a:rPr lang="en-US" dirty="0"/>
              <a:t>an early stage of development most vegetable crops require special attention that is not possible in main field.</a:t>
            </a:r>
          </a:p>
          <a:p>
            <a:r>
              <a:rPr lang="en-US" dirty="0"/>
              <a:t>Reduction of costs- fewer seeds are used for raising seedling in the nursery than for sowing directly in the field, because in the letter seedling have to be thinned to one which is wasteful. When expensive hybrid seeds are used, transplanting therefore become more economically attractive. </a:t>
            </a:r>
            <a:endParaRPr lang="en-US" dirty="0" smtClean="0"/>
          </a:p>
          <a:p>
            <a:r>
              <a:rPr lang="en-US" dirty="0" smtClean="0"/>
              <a:t>Pesticides </a:t>
            </a:r>
            <a:r>
              <a:rPr lang="en-US" dirty="0"/>
              <a:t>and </a:t>
            </a:r>
            <a:r>
              <a:rPr lang="en-US" dirty="0" err="1"/>
              <a:t>labour</a:t>
            </a:r>
            <a:r>
              <a:rPr lang="en-US" dirty="0"/>
              <a:t> are also reduced under nursery conditions as compared to planning directly in the field.</a:t>
            </a:r>
          </a:p>
          <a:p>
            <a:r>
              <a:rPr lang="en-US" dirty="0"/>
              <a:t>Opportunity for selection</a:t>
            </a:r>
            <a:r>
              <a:rPr lang="en-US" b="1" dirty="0"/>
              <a:t>- </a:t>
            </a:r>
            <a:r>
              <a:rPr lang="en-US" dirty="0"/>
              <a:t>Raising, seedling   in a nursery afford the grower an opportunity to select well-grown, vigorous, uniform and dieses  free seedling.</a:t>
            </a:r>
          </a:p>
          <a:p>
            <a:endParaRPr lang="en-US" dirty="0"/>
          </a:p>
        </p:txBody>
      </p:sp>
    </p:spTree>
    <p:extLst>
      <p:ext uri="{BB962C8B-B14F-4D97-AF65-F5344CB8AC3E}">
        <p14:creationId xmlns:p14="http://schemas.microsoft.com/office/powerpoint/2010/main" xmlns="" val="1410676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a:bodyPr>
          <a:lstStyle/>
          <a:p>
            <a:r>
              <a:rPr lang="en-US" dirty="0" smtClean="0"/>
              <a:t>Extend a short growing season for late maturing </a:t>
            </a:r>
            <a:r>
              <a:rPr lang="en-US" dirty="0" smtClean="0"/>
              <a:t>crops</a:t>
            </a:r>
            <a:r>
              <a:rPr lang="en-US" b="1" dirty="0" smtClean="0"/>
              <a:t>.</a:t>
            </a:r>
          </a:p>
          <a:p>
            <a:r>
              <a:rPr lang="en-US" dirty="0" smtClean="0"/>
              <a:t> seedling can be raised in nursery under a protected environment before condition outside become suitable for growth and transplanted into field when condition allow, thus reducing the amount of time spent in the field.</a:t>
            </a:r>
          </a:p>
          <a:p>
            <a:r>
              <a:rPr lang="en-US" dirty="0" smtClean="0"/>
              <a:t>Forced vegetable production for an early </a:t>
            </a:r>
            <a:r>
              <a:rPr lang="en-US" dirty="0" smtClean="0"/>
              <a:t>market.</a:t>
            </a:r>
          </a:p>
          <a:p>
            <a:r>
              <a:rPr lang="en-US" dirty="0" smtClean="0"/>
              <a:t>Vegetables </a:t>
            </a:r>
            <a:r>
              <a:rPr lang="en-US" dirty="0" smtClean="0"/>
              <a:t>can be grown “out - of- season” in a nursery when condition are not yet </a:t>
            </a:r>
            <a:r>
              <a:rPr lang="en-US" dirty="0" err="1" smtClean="0"/>
              <a:t>favourable</a:t>
            </a:r>
            <a:r>
              <a:rPr lang="en-US" dirty="0" smtClean="0"/>
              <a:t>. Such crops will thus mature earlier after transplanting and hence stand to fetch a higher price in the market.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NURSERY MANAGEMENT</a:t>
            </a:r>
            <a:endParaRPr lang="en-US" dirty="0"/>
          </a:p>
        </p:txBody>
      </p:sp>
      <p:sp>
        <p:nvSpPr>
          <p:cNvPr id="3" name="Content Placeholder 2"/>
          <p:cNvSpPr>
            <a:spLocks noGrp="1"/>
          </p:cNvSpPr>
          <p:nvPr>
            <p:ph idx="1"/>
          </p:nvPr>
        </p:nvSpPr>
        <p:spPr/>
        <p:txBody>
          <a:bodyPr>
            <a:normAutofit/>
          </a:bodyPr>
          <a:lstStyle/>
          <a:p>
            <a:r>
              <a:rPr lang="en-US" dirty="0"/>
              <a:t>nursery management is a trade oriented dynamic process, which refers to efficient utilization of resource for economic returns. </a:t>
            </a:r>
            <a:endParaRPr lang="en-US" dirty="0" smtClean="0"/>
          </a:p>
          <a:p>
            <a:r>
              <a:rPr lang="en-US" dirty="0" smtClean="0"/>
              <a:t>The </a:t>
            </a:r>
            <a:r>
              <a:rPr lang="en-US" dirty="0"/>
              <a:t>first stage in successful production of horticulture crops is to raise healthy vigorous seedlings. </a:t>
            </a:r>
            <a:endParaRPr lang="en-US" dirty="0" smtClean="0"/>
          </a:p>
          <a:p>
            <a:r>
              <a:rPr lang="en-US" dirty="0" smtClean="0"/>
              <a:t>Young </a:t>
            </a:r>
            <a:r>
              <a:rPr lang="en-US" dirty="0"/>
              <a:t>plants whether propagated from seed or vegetative require a lot of care particularly during the early stages of growth. </a:t>
            </a:r>
            <a:endParaRPr lang="en-US" dirty="0" smtClean="0"/>
          </a:p>
          <a:p>
            <a:r>
              <a:rPr lang="en-US" dirty="0" smtClean="0"/>
              <a:t>They </a:t>
            </a:r>
            <a:r>
              <a:rPr lang="en-US" dirty="0"/>
              <a:t>have to be protected from adverse temperature, </a:t>
            </a:r>
            <a:r>
              <a:rPr lang="en-US" dirty="0" smtClean="0"/>
              <a:t>heavy </a:t>
            </a:r>
            <a:r>
              <a:rPr lang="en-US" dirty="0"/>
              <a:t>rain, wind and verity of pests and diseases</a:t>
            </a:r>
            <a:r>
              <a:rPr lang="en-US" dirty="0" smtClean="0"/>
              <a:t>.</a:t>
            </a:r>
          </a:p>
          <a:p>
            <a:endParaRPr lang="en-US" dirty="0"/>
          </a:p>
        </p:txBody>
      </p:sp>
    </p:spTree>
    <p:extLst>
      <p:ext uri="{BB962C8B-B14F-4D97-AF65-F5344CB8AC3E}">
        <p14:creationId xmlns:p14="http://schemas.microsoft.com/office/powerpoint/2010/main" xmlns="" val="3716108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 of nursery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possible to provide </a:t>
            </a:r>
            <a:r>
              <a:rPr lang="en-US" dirty="0" err="1" smtClean="0"/>
              <a:t>favourable</a:t>
            </a:r>
            <a:r>
              <a:rPr lang="en-US" dirty="0" smtClean="0"/>
              <a:t> growth conditions i.e. germination as well growth.</a:t>
            </a:r>
          </a:p>
          <a:p>
            <a:r>
              <a:rPr lang="en-US" dirty="0" smtClean="0"/>
              <a:t>Better care of younger plants as it is easy to look after nursery in small area against pathogenic infection, pests and weeds.</a:t>
            </a:r>
          </a:p>
          <a:p>
            <a:r>
              <a:rPr lang="en-US" dirty="0" smtClean="0"/>
              <a:t>Crop grown by nursery raising is quite early and fetch higher price in the market, so economically more profitable.</a:t>
            </a:r>
          </a:p>
          <a:p>
            <a:r>
              <a:rPr lang="en-US" dirty="0" smtClean="0"/>
              <a:t>There is saving of land and </a:t>
            </a:r>
            <a:r>
              <a:rPr lang="en-US" dirty="0" err="1" smtClean="0"/>
              <a:t>labour</a:t>
            </a:r>
            <a:r>
              <a:rPr lang="en-US" dirty="0" smtClean="0"/>
              <a:t> as main fields will be occupied by the crops rotation can be followed.</a:t>
            </a:r>
          </a:p>
          <a:p>
            <a:r>
              <a:rPr lang="en-US" dirty="0" smtClean="0"/>
              <a:t>More time is available for the preparation of main field because nursery is grown separately.</a:t>
            </a:r>
          </a:p>
          <a:p>
            <a:r>
              <a:rPr lang="en-US" dirty="0" smtClean="0"/>
              <a:t>As vegetables seeds are expensive particularly hybrids, so we can economized the seed by sowing them in the nursery.</a:t>
            </a:r>
          </a:p>
          <a:p>
            <a:endParaRPr lang="en-US" dirty="0"/>
          </a:p>
        </p:txBody>
      </p:sp>
    </p:spTree>
    <p:extLst>
      <p:ext uri="{BB962C8B-B14F-4D97-AF65-F5344CB8AC3E}">
        <p14:creationId xmlns:p14="http://schemas.microsoft.com/office/powerpoint/2010/main" xmlns="" val="3950363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415</Words>
  <Application>Microsoft Office PowerPoint</Application>
  <PresentationFormat>Custom</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Introduction</vt:lpstr>
      <vt:lpstr>NECESSITY OF NURSERY</vt:lpstr>
      <vt:lpstr>Conti…</vt:lpstr>
      <vt:lpstr>advantages</vt:lpstr>
      <vt:lpstr>Conti…</vt:lpstr>
      <vt:lpstr>NURSERY MANAGEMENT</vt:lpstr>
      <vt:lpstr>Advantage of nursery management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tehse_000</dc:creator>
  <cp:lastModifiedBy>UCA</cp:lastModifiedBy>
  <cp:revision>2</cp:revision>
  <dcterms:created xsi:type="dcterms:W3CDTF">2016-02-28T17:22:53Z</dcterms:created>
  <dcterms:modified xsi:type="dcterms:W3CDTF">2016-11-11T04:10:26Z</dcterms:modified>
</cp:coreProperties>
</file>