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2" r:id="rId14"/>
    <p:sldId id="267" r:id="rId15"/>
    <p:sldId id="283" r:id="rId16"/>
    <p:sldId id="268" r:id="rId17"/>
    <p:sldId id="269" r:id="rId18"/>
    <p:sldId id="284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80" r:id="rId29"/>
    <p:sldId id="28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549-57E8-4CE2-85DD-C1073525886B}" type="datetimeFigureOut">
              <a:rPr lang="en-US" smtClean="0"/>
              <a:pPr/>
              <a:t>4/16/2020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75B9-8E78-4D4B-9B74-08C0B42528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549-57E8-4CE2-85DD-C1073525886B}" type="datetimeFigureOut">
              <a:rPr lang="en-US" smtClean="0"/>
              <a:pPr/>
              <a:t>4/16/2020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75B9-8E78-4D4B-9B74-08C0B42528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549-57E8-4CE2-85DD-C1073525886B}" type="datetimeFigureOut">
              <a:rPr lang="en-US" smtClean="0"/>
              <a:pPr/>
              <a:t>4/16/2020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75B9-8E78-4D4B-9B74-08C0B42528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549-57E8-4CE2-85DD-C1073525886B}" type="datetimeFigureOut">
              <a:rPr lang="en-US" smtClean="0"/>
              <a:pPr/>
              <a:t>4/16/2020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75B9-8E78-4D4B-9B74-08C0B42528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549-57E8-4CE2-85DD-C1073525886B}" type="datetimeFigureOut">
              <a:rPr lang="en-US" smtClean="0"/>
              <a:pPr/>
              <a:t>4/16/2020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75B9-8E78-4D4B-9B74-08C0B42528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549-57E8-4CE2-85DD-C1073525886B}" type="datetimeFigureOut">
              <a:rPr lang="en-US" smtClean="0"/>
              <a:pPr/>
              <a:t>4/16/2020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75B9-8E78-4D4B-9B74-08C0B42528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549-57E8-4CE2-85DD-C1073525886B}" type="datetimeFigureOut">
              <a:rPr lang="en-US" smtClean="0"/>
              <a:pPr/>
              <a:t>4/16/2020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75B9-8E78-4D4B-9B74-08C0B42528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549-57E8-4CE2-85DD-C1073525886B}" type="datetimeFigureOut">
              <a:rPr lang="en-US" smtClean="0"/>
              <a:pPr/>
              <a:t>4/16/2020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75B9-8E78-4D4B-9B74-08C0B42528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549-57E8-4CE2-85DD-C1073525886B}" type="datetimeFigureOut">
              <a:rPr lang="en-US" smtClean="0"/>
              <a:pPr/>
              <a:t>4/16/2020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75B9-8E78-4D4B-9B74-08C0B42528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549-57E8-4CE2-85DD-C1073525886B}" type="datetimeFigureOut">
              <a:rPr lang="en-US" smtClean="0"/>
              <a:pPr/>
              <a:t>4/16/2020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75B9-8E78-4D4B-9B74-08C0B42528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549-57E8-4CE2-85DD-C1073525886B}" type="datetimeFigureOut">
              <a:rPr lang="en-US" smtClean="0"/>
              <a:pPr/>
              <a:t>4/16/2020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75B9-8E78-4D4B-9B74-08C0B42528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4549-57E8-4CE2-85DD-C1073525886B}" type="datetimeFigureOut">
              <a:rPr lang="en-US" smtClean="0"/>
              <a:pPr/>
              <a:t>4/16/2020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075B9-8E78-4D4B-9B74-08C0B42528D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/>
          <a:lstStyle/>
          <a:p>
            <a:r>
              <a:rPr lang="en-IN" dirty="0" smtClean="0"/>
              <a:t>Screwed Joint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572560" cy="495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929718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6" name="AutoShape 2" descr="Rawlplug RAWRXPT875 Plated Through Bolt M8 x 75mm Sin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2314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BOLTICS Mild Steel Hex Tap Bolt, Rs 60 /kilogram, Absolute Boltics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667268"/>
            <a:ext cx="3000396" cy="21907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71802" y="5214950"/>
            <a:ext cx="937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Tap bolt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1802" y="2500306"/>
            <a:ext cx="139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bolt</a:t>
            </a:r>
            <a:endParaRPr lang="en-US" dirty="0"/>
          </a:p>
        </p:txBody>
      </p:sp>
      <p:sp>
        <p:nvSpPr>
          <p:cNvPr id="1030" name="AutoShape 6" descr="Petrosadid: Stud Bol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285992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572396" y="3643314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5019674"/>
            <a:ext cx="3228968" cy="183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214942" y="5286388"/>
            <a:ext cx="1137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 screw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185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Machine Screw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 descr="3/8&quot;-16 Stainless Steel Phillips Flat Head Machine Scr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762500" cy="4762500"/>
          </a:xfrm>
          <a:prstGeom prst="rect">
            <a:avLst/>
          </a:prstGeom>
          <a:noFill/>
        </p:spPr>
      </p:pic>
      <p:pic>
        <p:nvPicPr>
          <p:cNvPr id="40964" name="Picture 4" descr="4-40 Stainless Steel Socket Set Scre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000504"/>
            <a:ext cx="3905244" cy="28574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72132" y="4643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86446" y="4429132"/>
            <a:ext cx="107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Set screw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000505"/>
            <a:ext cx="6562725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ow to Use Hex Jam Nuts | Fasteners 101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14744" cy="30003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5286388"/>
            <a:ext cx="1124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Castle nut</a:t>
            </a:r>
            <a:endParaRPr lang="en-US" dirty="0"/>
          </a:p>
        </p:txBody>
      </p:sp>
      <p:pic>
        <p:nvPicPr>
          <p:cNvPr id="12290" name="Picture 2" descr="Castle Nuts - How to Install or Fit a Cotter Pin and Slotted Nut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2786058"/>
            <a:ext cx="3500430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42918"/>
            <a:ext cx="578647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Designation of screw thread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64399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92971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85828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971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9297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971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91440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19</Words>
  <Application>Microsoft Office PowerPoint</Application>
  <PresentationFormat>On-screen Show (4:3)</PresentationFormat>
  <Paragraphs>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Screwed Joint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Machine Screw</vt:lpstr>
      <vt:lpstr>Slide 16</vt:lpstr>
      <vt:lpstr>Slide 17</vt:lpstr>
      <vt:lpstr>Slide 18</vt:lpstr>
      <vt:lpstr>Slide 19</vt:lpstr>
      <vt:lpstr>Slide 20</vt:lpstr>
      <vt:lpstr>Slide 21</vt:lpstr>
      <vt:lpstr>Designation of screw thread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Screwed Joint</dc:title>
  <dc:creator>Microsoft</dc:creator>
  <cp:lastModifiedBy>Malik</cp:lastModifiedBy>
  <cp:revision>25</cp:revision>
  <dcterms:created xsi:type="dcterms:W3CDTF">2017-05-27T07:05:38Z</dcterms:created>
  <dcterms:modified xsi:type="dcterms:W3CDTF">2020-04-16T15:46:09Z</dcterms:modified>
</cp:coreProperties>
</file>