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4D35-CB33-4BAC-84C4-57B316F7A7F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1B3-7D00-49F9-8E36-2DAFAB788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7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4D35-CB33-4BAC-84C4-57B316F7A7F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1B3-7D00-49F9-8E36-2DAFAB788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8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4D35-CB33-4BAC-84C4-57B316F7A7F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1B3-7D00-49F9-8E36-2DAFAB788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55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4D35-CB33-4BAC-84C4-57B316F7A7F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1B3-7D00-49F9-8E36-2DAFAB788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5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4D35-CB33-4BAC-84C4-57B316F7A7F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1B3-7D00-49F9-8E36-2DAFAB788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5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4D35-CB33-4BAC-84C4-57B316F7A7F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1B3-7D00-49F9-8E36-2DAFAB788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3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4D35-CB33-4BAC-84C4-57B316F7A7F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1B3-7D00-49F9-8E36-2DAFAB788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9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4D35-CB33-4BAC-84C4-57B316F7A7F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1B3-7D00-49F9-8E36-2DAFAB788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9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4D35-CB33-4BAC-84C4-57B316F7A7F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1B3-7D00-49F9-8E36-2DAFAB788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6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4D35-CB33-4BAC-84C4-57B316F7A7F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1B3-7D00-49F9-8E36-2DAFAB788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0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4D35-CB33-4BAC-84C4-57B316F7A7F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1B3-7D00-49F9-8E36-2DAFAB788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1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04D35-CB33-4BAC-84C4-57B316F7A7F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321B3-7D00-49F9-8E36-2DAFAB788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0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Urinary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05801" y="5029200"/>
            <a:ext cx="185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Dr. Imtiaz Hussain</a:t>
            </a:r>
          </a:p>
        </p:txBody>
      </p:sp>
    </p:spTree>
    <p:extLst>
      <p:ext uri="{BB962C8B-B14F-4D97-AF65-F5344CB8AC3E}">
        <p14:creationId xmlns:p14="http://schemas.microsoft.com/office/powerpoint/2010/main" val="2356152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76200"/>
            <a:ext cx="46482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95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7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02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35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85800"/>
            <a:ext cx="9144000" cy="547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60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1" y="1600200"/>
            <a:ext cx="7238999" cy="368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48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066800"/>
            <a:ext cx="73152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61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0"/>
            <a:ext cx="4572000" cy="37754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67000"/>
            <a:ext cx="4572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89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Urinary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Urinary System</dc:title>
  <dc:creator>Dr. Imtiaz Hussain</dc:creator>
  <cp:lastModifiedBy>Dr. Imtiaz Hussain</cp:lastModifiedBy>
  <cp:revision>1</cp:revision>
  <dcterms:created xsi:type="dcterms:W3CDTF">2020-05-03T15:11:03Z</dcterms:created>
  <dcterms:modified xsi:type="dcterms:W3CDTF">2020-05-03T15:11:34Z</dcterms:modified>
</cp:coreProperties>
</file>